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7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1C8548-EAB8-9AC3-018B-977185C9B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08" y="236467"/>
            <a:ext cx="4713888" cy="1035746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INSTRUCCIONES PARA REALIZAR LAS ACTIVIDADES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12B21D-C58F-2349-7CA8-C516769B2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8" y="1659835"/>
            <a:ext cx="4360204" cy="460900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s-ES" dirty="0"/>
              <a:t>No te olvides de leer y entender bien todas las actividades que se proponen. Es muy importante que sigas el orden que ha puesto la profe. </a:t>
            </a:r>
          </a:p>
          <a:p>
            <a:pPr marL="457200" indent="-457200">
              <a:buAutoNum type="arabicPeriod"/>
            </a:pPr>
            <a:r>
              <a:rPr lang="es-ES" dirty="0"/>
              <a:t>Las actividades 1, 2 y 3 son obligatorias. Si durante el proceso encuentras alguna dificultad, puedes pasar al espacio “Respirar” para comprender mejor las actividades propuestas. </a:t>
            </a:r>
          </a:p>
          <a:p>
            <a:pPr marL="457200" indent="-457200">
              <a:buAutoNum type="arabicPeriod"/>
            </a:pPr>
            <a:r>
              <a:rPr lang="es-ES" dirty="0"/>
              <a:t>La actividad 4 y la “Meta” son opcionales. </a:t>
            </a:r>
          </a:p>
          <a:p>
            <a:pPr algn="ctr"/>
            <a:r>
              <a:rPr lang="es-ES" b="1" dirty="0"/>
              <a:t>¡ÁNIMO!</a:t>
            </a: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859EF20D-5821-4F54-BD14-AB7D16330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81337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76734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125AC6-B711-4F7C-B0D2-8369A8D6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5171535" y="0"/>
              <a:ext cx="0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43B8FC-DC9A-4AC0-BF25-85AF5B49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 descr="Turistas haciendo fotos al interior de un teatro">
            <a:extLst>
              <a:ext uri="{FF2B5EF4-FFF2-40B4-BE49-F238E27FC236}">
                <a16:creationId xmlns:a16="http://schemas.microsoft.com/office/drawing/2014/main" id="{EB3B0766-59CA-7701-E283-D51BAD932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75" y="1521752"/>
            <a:ext cx="5714598" cy="38144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E71DFC-8A0C-AD20-29BB-B43D306A9339}"/>
              </a:ext>
            </a:extLst>
          </p:cNvPr>
          <p:cNvSpPr txBox="1"/>
          <p:nvPr/>
        </p:nvSpPr>
        <p:spPr>
          <a:xfrm>
            <a:off x="5834270" y="581337"/>
            <a:ext cx="474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2º de ESO</a:t>
            </a:r>
          </a:p>
          <a:p>
            <a:pPr algn="ctr"/>
            <a:r>
              <a:rPr lang="es-ES" dirty="0"/>
              <a:t>Lengua </a:t>
            </a:r>
          </a:p>
          <a:p>
            <a:pPr algn="ctr"/>
            <a:r>
              <a:rPr lang="es-ES" dirty="0"/>
              <a:t>Ana María Cara Muñoz</a:t>
            </a:r>
          </a:p>
        </p:txBody>
      </p:sp>
    </p:spTree>
    <p:extLst>
      <p:ext uri="{BB962C8B-B14F-4D97-AF65-F5344CB8AC3E}">
        <p14:creationId xmlns:p14="http://schemas.microsoft.com/office/powerpoint/2010/main" val="3491170720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Custom 42">
      <a:dk1>
        <a:sysClr val="windowText" lastClr="000000"/>
      </a:dk1>
      <a:lt1>
        <a:sysClr val="window" lastClr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Footlight MT Light</vt:lpstr>
      <vt:lpstr>ArchVTI</vt:lpstr>
      <vt:lpstr>INSTRUCCIONES PARA REALIZAR LAS ACTIVIDADES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 PARA REALIZAR LAS ACTIVIDADES</dc:title>
  <dc:creator>Cara Muñoz, Ana Maria</dc:creator>
  <cp:lastModifiedBy>Cara Muñoz, Ana Maria</cp:lastModifiedBy>
  <cp:revision>2</cp:revision>
  <dcterms:created xsi:type="dcterms:W3CDTF">2023-07-06T15:08:29Z</dcterms:created>
  <dcterms:modified xsi:type="dcterms:W3CDTF">2023-07-06T15:15:15Z</dcterms:modified>
</cp:coreProperties>
</file>