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2F66-727D-4150-ADA5-49CF3A0F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829800" cy="2387600"/>
          </a:xfrm>
        </p:spPr>
        <p:txBody>
          <a:bodyPr anchor="b">
            <a:normAutofit/>
          </a:bodyPr>
          <a:lstStyle>
            <a:lvl1pPr algn="l"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9A1FE-C39F-4D7C-B93D-F8C203A1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829800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08AAC-7D41-4304-8D59-EF34B23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136525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9549D6DC-E1CB-4874-BF52-C3407230D20E}" type="datetime1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4D078-DE22-4F23-8B48-21FB1415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4C1F5-608B-4335-9F2A-17F63D5F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25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F2C5-A3FC-44EF-BA15-CEC83C83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040D3-67DB-455C-AD79-49E185DB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2B07A-258E-42DD-9A68-2C76F7D5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01D81-C4B9-4A87-89A7-22E29E6C9200}" type="datetime1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1E9BC-3BB8-40CD-9294-59A2E59E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3979D-5589-4770-9D29-046F2B50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103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693CD-CB65-4F37-A6DA-F300B93C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31520"/>
            <a:ext cx="2628900" cy="53780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8D117-7AE6-4831-9867-5145F64A0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31520"/>
            <a:ext cx="7734300" cy="53780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88CF8-397F-485E-8081-AFA4DADD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7718-69F7-427E-95A3-C1246AF46913}" type="datetime1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E4773-4660-4F21-83CF-1A449395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59537-EB47-40FA-893E-785D6FE0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916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7B4A7-C566-48F4-B4B8-3A5E7B6C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B93F5-BC8B-452C-ACE2-C7E01D1B8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A49B3-A57D-46C5-8462-0C52509F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3E51-B7F7-4C24-B8E3-5471755DC0E0}" type="datetime1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8C810-EAF4-4D86-84DD-2E574122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7E738-8574-490B-974B-9AD3B2AAE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098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764E-4B3D-4B6A-A210-B50E4F60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0AEC2-B6E6-4C09-A16F-5E2A1C9A0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37CAB-B545-4E42-BB5A-F1DAA93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A59F-D956-4598-A3C1-AE72A5387751}" type="datetime1">
              <a:rPr lang="en-US" smtClean="0"/>
              <a:t>7/6/2023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720B-7E58-43F4-9659-ADB2403A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5F53F-2FA5-4B5C-A151-F07BBC0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98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473D3-0F03-4BF4-831F-34E80BAC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09409-59F2-486F-A6D0-FAEE8FFF2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95847"/>
            <a:ext cx="5181600" cy="3981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87241-B390-47A6-8070-C3D4652F8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95847"/>
            <a:ext cx="5181600" cy="3981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0B360-2ACA-4B93-9439-591B6D3F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BBD69-7BD3-4731-8064-242619E92CBE}" type="datetime1">
              <a:rPr lang="en-US" smtClean="0"/>
              <a:t>7/6/2023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A73E2-CF78-404C-A86F-E70A28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F42A-11E1-42A0-8ECF-A5BBA3B8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229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CA31-EE14-41DD-9914-DA713822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152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22AB6-1657-4AE2-8607-2C77A25D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49131"/>
            <a:ext cx="5157787" cy="693696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A6DC0-D4D5-4164-A3FD-6BB5CBB2B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10625"/>
            <a:ext cx="5157787" cy="31005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9B35F8-95F3-43D1-8917-5836BAA90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149131"/>
            <a:ext cx="5183188" cy="693696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639E7-F4A3-4ADE-B290-0A4F9761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10625"/>
            <a:ext cx="5183188" cy="31005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6F296B-429F-4DFC-ABC3-0A078EA9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77D9-239F-488B-9358-023C46BC7084}" type="datetime1">
              <a:rPr lang="en-US" smtClean="0"/>
              <a:t>7/6/2023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7103B9-D521-4910-AC15-F12F25CB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3A6D9-123D-492C-B5CE-294EF255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124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2A22-4B4D-4F58-9783-A0469DA4D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152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EE610-5457-4E8C-B568-B8D56077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61C24-7140-4FDE-92F3-654C6E2D3C1C}" type="datetime1">
              <a:rPr lang="en-US" smtClean="0"/>
              <a:t>7/6/2023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A57BB-288A-4A30-A4EC-FF0537BC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414C89-B968-4A85-A035-E2997A5F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587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7A339C-4093-4B40-8C90-52F005CA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6ACF-ECB9-4B5F-A429-08B8AC75E8EF}" type="datetime1">
              <a:rPr lang="en-US" smtClean="0"/>
              <a:t>7/6/2023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A33F04-8E0A-4165-930C-527D781A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2F57B-BEB6-4973-A362-38F638E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67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AC90-C2CA-44DD-8EF8-20BDD672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1520"/>
            <a:ext cx="3932237" cy="2346326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915FB-D5F4-4CAD-AE70-3644E818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31521"/>
            <a:ext cx="6172200" cy="512953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74DA3-3BAC-4045-825F-B3C27B897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5A0D65-0423-4E45-947A-E08C856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429B-EE2A-486A-BDB9-0C848B4FAFDD}" type="datetime1">
              <a:rPr lang="en-US" smtClean="0"/>
              <a:t>7/6/2023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6FBD0-E49F-4DE6-9264-CEDB9BAA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6B246-A768-4B2D-96C6-9F417852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280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B0C8-915E-4BF2-976E-B8D7EDC5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1520"/>
            <a:ext cx="3932237" cy="2341564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714E6-8E50-4B50-A2E0-F9D20155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7257"/>
            <a:ext cx="6172200" cy="517379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67A6C-5CA5-4EF0-B1C4-ED85FF25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76474-31D4-4567-B4EC-B6AF24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5FE4A-CB8D-40AB-BFFC-AAF37EA071CB}" type="datetime1">
              <a:rPr lang="en-US" smtClean="0"/>
              <a:t>7/6/2023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02DE0-33F5-4372-8EB5-F5746D34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5C2EF-849D-4B2C-8ED6-D2655365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301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93296F-4C3A-4530-98F5-F83646ACE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89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914D2BD-3C47-433D-81FE-DC6C39595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2" y="-1"/>
            <a:ext cx="12192000" cy="6857996"/>
            <a:chOff x="572" y="-1"/>
            <a:chExt cx="12192000" cy="6857996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3DD55E4-EA4F-4874-8B5B-6E0EAF4BBFC4}"/>
                </a:ext>
              </a:extLst>
            </p:cNvPr>
            <p:cNvCxnSpPr>
              <a:cxnSpLocks/>
            </p:cNvCxnSpPr>
            <p:nvPr/>
          </p:nvCxnSpPr>
          <p:spPr>
            <a:xfrm>
              <a:off x="1667" y="6276706"/>
              <a:ext cx="1218981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2950BAF-7673-4138-AEA2-DE7D368CC357}"/>
                </a:ext>
              </a:extLst>
            </p:cNvPr>
            <p:cNvCxnSpPr>
              <a:cxnSpLocks/>
            </p:cNvCxnSpPr>
            <p:nvPr/>
          </p:nvCxnSpPr>
          <p:spPr>
            <a:xfrm>
              <a:off x="572" y="580876"/>
              <a:ext cx="12192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BE3E2B5-EA1C-415A-941A-843C7EA148E1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134324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87FA3A6-E398-4576-B6B8-3328028D84B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794261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Graphic 33">
              <a:extLst>
                <a:ext uri="{FF2B5EF4-FFF2-40B4-BE49-F238E27FC236}">
                  <a16:creationId xmlns:a16="http://schemas.microsoft.com/office/drawing/2014/main" id="{EFB597D7-65E0-476A-B9EB-3AA6ED33884C}"/>
                </a:ext>
              </a:extLst>
            </p:cNvPr>
            <p:cNvSpPr/>
            <p:nvPr/>
          </p:nvSpPr>
          <p:spPr>
            <a:xfrm>
              <a:off x="4277016" y="-1"/>
              <a:ext cx="3637968" cy="580875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Graphic 33">
              <a:extLst>
                <a:ext uri="{FF2B5EF4-FFF2-40B4-BE49-F238E27FC236}">
                  <a16:creationId xmlns:a16="http://schemas.microsoft.com/office/drawing/2014/main" id="{11AA060A-BE0E-4687-8F9E-0E2955D9796D}"/>
                </a:ext>
              </a:extLst>
            </p:cNvPr>
            <p:cNvSpPr/>
            <p:nvPr/>
          </p:nvSpPr>
          <p:spPr>
            <a:xfrm rot="10800000">
              <a:off x="4305089" y="6276705"/>
              <a:ext cx="3581824" cy="581290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78318D-FE3E-41D7-9A8C-2065A2C4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73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06718-79E7-4159-A003-F86FE7B3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89408"/>
            <a:ext cx="10515600" cy="3821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F99FF-FFE2-431D-A0C8-A46C21712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3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C0517C94-3B1E-4991-BED3-41F8B0158A00}" type="datetime1">
              <a:rPr lang="en-US" smtClean="0"/>
              <a:t>7/6/2023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3547E-668D-4191-847C-7424F7549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3450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B6E6E-8527-4F63-A0C7-84CD44A2B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3467" y="3246434"/>
            <a:ext cx="628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cap="all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73BAE12-D270-459D-897B-6833652BB16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675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1" r:id="rId6"/>
    <p:sldLayoutId id="2147483727" r:id="rId7"/>
    <p:sldLayoutId id="2147483728" r:id="rId8"/>
    <p:sldLayoutId id="2147483729" r:id="rId9"/>
    <p:sldLayoutId id="2147483730" r:id="rId10"/>
    <p:sldLayoutId id="2147483732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>
              <a:lumMod val="60000"/>
              <a:lumOff val="4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9">
            <a:extLst>
              <a:ext uri="{FF2B5EF4-FFF2-40B4-BE49-F238E27FC236}">
                <a16:creationId xmlns:a16="http://schemas.microsoft.com/office/drawing/2014/main" id="{916F6374-2300-41FF-BA7E-22FADCD95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7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90864D9E-0A0C-482E-86DE-9C4E729C3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38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B1C8548-EAB8-9AC3-018B-977185C9B4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108" y="236467"/>
            <a:ext cx="4713888" cy="1035746"/>
          </a:xfrm>
        </p:spPr>
        <p:txBody>
          <a:bodyPr>
            <a:noAutofit/>
          </a:bodyPr>
          <a:lstStyle/>
          <a:p>
            <a:pPr algn="ctr"/>
            <a:r>
              <a:rPr lang="es-ES" sz="2400" dirty="0"/>
              <a:t>INSTRUCCIONES PARA REALIZAR LAS ACTIVIDADES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E12B21D-C58F-2349-7CA8-C516769B24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568" y="1659835"/>
            <a:ext cx="4360204" cy="4609003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es-ES" dirty="0"/>
              <a:t>No te olvides de leer y entender bien todas las actividades que se proponen. Es muy importante que sigas el orden que ha puesto la profe. </a:t>
            </a:r>
          </a:p>
          <a:p>
            <a:pPr marL="457200" indent="-457200">
              <a:buAutoNum type="arabicPeriod"/>
            </a:pPr>
            <a:r>
              <a:rPr lang="es-ES" dirty="0"/>
              <a:t>Las actividades 1, 2 y 3 son obligatorias. Si durante el proceso encuentras alguna dificultad, puedes pasar al espacio “Respirar” para comprender mejor las actividades propuestas. </a:t>
            </a:r>
          </a:p>
          <a:p>
            <a:pPr marL="457200" indent="-457200">
              <a:buAutoNum type="arabicPeriod"/>
            </a:pPr>
            <a:r>
              <a:rPr lang="es-ES" dirty="0"/>
              <a:t>La actividad 4 y la “Meta” son opcionales. </a:t>
            </a:r>
          </a:p>
          <a:p>
            <a:pPr algn="ctr"/>
            <a:r>
              <a:rPr lang="es-ES" b="1" dirty="0"/>
              <a:t>¡ÁNIMO!</a:t>
            </a:r>
          </a:p>
        </p:txBody>
      </p:sp>
      <p:grpSp>
        <p:nvGrpSpPr>
          <p:cNvPr id="21" name="Group 13">
            <a:extLst>
              <a:ext uri="{FF2B5EF4-FFF2-40B4-BE49-F238E27FC236}">
                <a16:creationId xmlns:a16="http://schemas.microsoft.com/office/drawing/2014/main" id="{859EF20D-5821-4F54-BD14-AB7D16330F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71535" y="-6437"/>
            <a:ext cx="6400800" cy="6864437"/>
            <a:chOff x="5171535" y="-6437"/>
            <a:chExt cx="6400800" cy="686443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58C3964-BF34-4211-835A-24B827B779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71535" y="581337"/>
              <a:ext cx="64008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15">
              <a:extLst>
                <a:ext uri="{FF2B5EF4-FFF2-40B4-BE49-F238E27FC236}">
                  <a16:creationId xmlns:a16="http://schemas.microsoft.com/office/drawing/2014/main" id="{4C498194-83A5-4CCE-AA0B-12C3FE68EE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71535" y="6276734"/>
              <a:ext cx="64008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B125AC6-B711-4F7C-B0D2-8369A8D671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V="1">
              <a:off x="5171535" y="0"/>
              <a:ext cx="0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543B8FC-DC9A-4AC0-BF25-85AF5B4944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60990" y="-6437"/>
              <a:ext cx="5783" cy="68580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Imagen 4" descr="Turistas haciendo fotos al interior de un teatro">
            <a:extLst>
              <a:ext uri="{FF2B5EF4-FFF2-40B4-BE49-F238E27FC236}">
                <a16:creationId xmlns:a16="http://schemas.microsoft.com/office/drawing/2014/main" id="{EB3B0766-59CA-7701-E283-D51BAD932A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075" y="1521752"/>
            <a:ext cx="5714598" cy="381449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AE71DFC-8A0C-AD20-29BB-B43D306A9339}"/>
              </a:ext>
            </a:extLst>
          </p:cNvPr>
          <p:cNvSpPr txBox="1"/>
          <p:nvPr/>
        </p:nvSpPr>
        <p:spPr>
          <a:xfrm>
            <a:off x="5834270" y="581337"/>
            <a:ext cx="4749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2º de ESO</a:t>
            </a:r>
          </a:p>
          <a:p>
            <a:pPr algn="ctr"/>
            <a:r>
              <a:rPr lang="es-ES" dirty="0"/>
              <a:t>Lengua </a:t>
            </a:r>
          </a:p>
          <a:p>
            <a:pPr algn="ctr"/>
            <a:r>
              <a:rPr lang="es-ES" dirty="0"/>
              <a:t>Ana María Cara Muñoz</a:t>
            </a:r>
          </a:p>
        </p:txBody>
      </p:sp>
    </p:spTree>
    <p:extLst>
      <p:ext uri="{BB962C8B-B14F-4D97-AF65-F5344CB8AC3E}">
        <p14:creationId xmlns:p14="http://schemas.microsoft.com/office/powerpoint/2010/main" val="3491170720"/>
      </p:ext>
    </p:extLst>
  </p:cSld>
  <p:clrMapOvr>
    <a:masterClrMapping/>
  </p:clrMapOvr>
</p:sld>
</file>

<file path=ppt/theme/theme1.xml><?xml version="1.0" encoding="utf-8"?>
<a:theme xmlns:a="http://schemas.openxmlformats.org/drawingml/2006/main" name="ArchVTI">
  <a:themeElements>
    <a:clrScheme name="Custom 42">
      <a:dk1>
        <a:sysClr val="windowText" lastClr="000000"/>
      </a:dk1>
      <a:lt1>
        <a:sysClr val="window" lastClr="FFFFFF"/>
      </a:lt1>
      <a:dk2>
        <a:srgbClr val="642626"/>
      </a:dk2>
      <a:lt2>
        <a:srgbClr val="F3F0E9"/>
      </a:lt2>
      <a:accent1>
        <a:srgbClr val="556D6F"/>
      </a:accent1>
      <a:accent2>
        <a:srgbClr val="C05050"/>
      </a:accent2>
      <a:accent3>
        <a:srgbClr val="BF873A"/>
      </a:accent3>
      <a:accent4>
        <a:srgbClr val="D8897E"/>
      </a:accent4>
      <a:accent5>
        <a:srgbClr val="A4976B"/>
      </a:accent5>
      <a:accent6>
        <a:srgbClr val="D49D8C"/>
      </a:accent6>
      <a:hlink>
        <a:srgbClr val="D13D6E"/>
      </a:hlink>
      <a:folHlink>
        <a:srgbClr val="6C9D92"/>
      </a:folHlink>
    </a:clrScheme>
    <a:fontScheme name="Custom 16">
      <a:majorFont>
        <a:latin typeface="Footlight MT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VTI" id="{23FE938F-4DF0-4C94-8546-C2AC6D26660D}" vid="{62E62DA1-385F-4EE3-8841-58A87FAE20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87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Avenir Next LT Pro</vt:lpstr>
      <vt:lpstr>Footlight MT Light</vt:lpstr>
      <vt:lpstr>ArchVTI</vt:lpstr>
      <vt:lpstr>INSTRUCCIONES PARA REALIZAR LAS ACTIVIDADES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INSTRUCCIONES PARA REALIZAR LAS ACTIVIDADES</dc:title>
  <dc:creator>Cara Muñoz, Ana Maria</dc:creator>
  <cp:lastModifiedBy>Cara Muñoz, Ana Maria</cp:lastModifiedBy>
  <cp:revision>2</cp:revision>
  <dcterms:created xsi:type="dcterms:W3CDTF">2023-07-06T15:08:29Z</dcterms:created>
  <dcterms:modified xsi:type="dcterms:W3CDTF">2023-07-06T15:15:15Z</dcterms:modified>
</cp:coreProperties>
</file>