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A5FA"/>
    <a:srgbClr val="0F266C"/>
    <a:srgbClr val="3A77E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 showGuides="1">
      <p:cViewPr>
        <p:scale>
          <a:sx n="100" d="100"/>
          <a:sy n="100" d="100"/>
        </p:scale>
        <p:origin x="-90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AE8AF-313C-489B-B570-7C6A6E6FBCE1}" type="datetimeFigureOut">
              <a:rPr lang="es-ES" smtClean="0"/>
              <a:t>05/07/2017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A21E9F-3127-4ECB-BFEC-A0B1526A9E8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21E9F-3127-4ECB-BFEC-A0B1526A9E8C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21E9F-3127-4ECB-BFEC-A0B1526A9E8C}" type="slidenum">
              <a:rPr lang="es-ES" smtClean="0"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21E9F-3127-4ECB-BFEC-A0B1526A9E8C}" type="slidenum">
              <a:rPr lang="es-ES" smtClean="0"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21E9F-3127-4ECB-BFEC-A0B1526A9E8C}" type="slidenum">
              <a:rPr lang="es-ES" smtClean="0"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21E9F-3127-4ECB-BFEC-A0B1526A9E8C}" type="slidenum">
              <a:rPr lang="es-ES" smtClean="0"/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21E9F-3127-4ECB-BFEC-A0B1526A9E8C}" type="slidenum">
              <a:rPr lang="es-ES" smtClean="0"/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21E9F-3127-4ECB-BFEC-A0B1526A9E8C}" type="slidenum">
              <a:rPr lang="es-ES" smtClean="0"/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21E9F-3127-4ECB-BFEC-A0B1526A9E8C}" type="slidenum">
              <a:rPr lang="es-ES" smtClean="0"/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21E9F-3127-4ECB-BFEC-A0B1526A9E8C}" type="slidenum">
              <a:rPr lang="es-ES" smtClean="0"/>
              <a:t>17</a:t>
            </a:fld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21E9F-3127-4ECB-BFEC-A0B1526A9E8C}" type="slidenum">
              <a:rPr lang="es-ES" smtClean="0"/>
              <a:t>18</a:t>
            </a:fld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21E9F-3127-4ECB-BFEC-A0B1526A9E8C}" type="slidenum">
              <a:rPr lang="es-ES" smtClean="0"/>
              <a:t>19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21E9F-3127-4ECB-BFEC-A0B1526A9E8C}" type="slidenum">
              <a:rPr lang="es-ES" smtClean="0"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21E9F-3127-4ECB-BFEC-A0B1526A9E8C}" type="slidenum">
              <a:rPr lang="es-ES" smtClean="0"/>
              <a:t>20</a:t>
            </a:fld>
            <a:endParaRPr lang="es-E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21E9F-3127-4ECB-BFEC-A0B1526A9E8C}" type="slidenum">
              <a:rPr lang="es-ES" smtClean="0"/>
              <a:t>21</a:t>
            </a:fld>
            <a:endParaRPr lang="es-E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21E9F-3127-4ECB-BFEC-A0B1526A9E8C}" type="slidenum">
              <a:rPr lang="es-ES" smtClean="0"/>
              <a:t>22</a:t>
            </a:fld>
            <a:endParaRPr lang="es-E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21E9F-3127-4ECB-BFEC-A0B1526A9E8C}" type="slidenum">
              <a:rPr lang="es-ES" smtClean="0"/>
              <a:t>23</a:t>
            </a:fld>
            <a:endParaRPr lang="es-E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21E9F-3127-4ECB-BFEC-A0B1526A9E8C}" type="slidenum">
              <a:rPr lang="es-ES" smtClean="0"/>
              <a:t>24</a:t>
            </a:fld>
            <a:endParaRPr lang="es-E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21E9F-3127-4ECB-BFEC-A0B1526A9E8C}" type="slidenum">
              <a:rPr lang="es-ES" smtClean="0"/>
              <a:t>25</a:t>
            </a:fld>
            <a:endParaRPr lang="es-E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21E9F-3127-4ECB-BFEC-A0B1526A9E8C}" type="slidenum">
              <a:rPr lang="es-ES" smtClean="0"/>
              <a:t>26</a:t>
            </a:fld>
            <a:endParaRPr lang="es-E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21E9F-3127-4ECB-BFEC-A0B1526A9E8C}" type="slidenum">
              <a:rPr lang="es-ES" smtClean="0"/>
              <a:t>27</a:t>
            </a:fld>
            <a:endParaRPr lang="es-E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21E9F-3127-4ECB-BFEC-A0B1526A9E8C}" type="slidenum">
              <a:rPr lang="es-ES" smtClean="0"/>
              <a:t>28</a:t>
            </a:fld>
            <a:endParaRPr lang="es-E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21E9F-3127-4ECB-BFEC-A0B1526A9E8C}" type="slidenum">
              <a:rPr lang="es-ES" smtClean="0"/>
              <a:t>29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21E9F-3127-4ECB-BFEC-A0B1526A9E8C}" type="slidenum">
              <a:rPr lang="es-ES" smtClean="0"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21E9F-3127-4ECB-BFEC-A0B1526A9E8C}" type="slidenum">
              <a:rPr lang="es-ES" smtClean="0"/>
              <a:t>30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21E9F-3127-4ECB-BFEC-A0B1526A9E8C}" type="slidenum">
              <a:rPr lang="es-ES" smtClean="0"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21E9F-3127-4ECB-BFEC-A0B1526A9E8C}" type="slidenum">
              <a:rPr lang="es-ES" smtClean="0"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21E9F-3127-4ECB-BFEC-A0B1526A9E8C}" type="slidenum">
              <a:rPr lang="es-ES" smtClean="0"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21E9F-3127-4ECB-BFEC-A0B1526A9E8C}" type="slidenum">
              <a:rPr lang="es-ES" smtClean="0"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21E9F-3127-4ECB-BFEC-A0B1526A9E8C}" type="slidenum">
              <a:rPr lang="es-ES" smtClean="0"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21E9F-3127-4ECB-BFEC-A0B1526A9E8C}" type="slidenum">
              <a:rPr lang="es-ES" smtClean="0"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B7E1-C2C2-4AEE-8043-9CC3BF3C1327}" type="datetimeFigureOut">
              <a:rPr lang="es-ES" smtClean="0"/>
              <a:pPr/>
              <a:t>05/07/2017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60D-4580-4DCF-9918-A2F8ACA008D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92235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B7E1-C2C2-4AEE-8043-9CC3BF3C1327}" type="datetimeFigureOut">
              <a:rPr lang="es-ES" smtClean="0"/>
              <a:pPr/>
              <a:t>05/07/2017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60D-4580-4DCF-9918-A2F8ACA008D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878036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B7E1-C2C2-4AEE-8043-9CC3BF3C1327}" type="datetimeFigureOut">
              <a:rPr lang="es-ES" smtClean="0"/>
              <a:pPr/>
              <a:t>05/07/2017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60D-4580-4DCF-9918-A2F8ACA008D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893998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B7E1-C2C2-4AEE-8043-9CC3BF3C1327}" type="datetimeFigureOut">
              <a:rPr lang="es-ES" smtClean="0"/>
              <a:pPr/>
              <a:t>05/07/2017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60D-4580-4DCF-9918-A2F8ACA008D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559333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B7E1-C2C2-4AEE-8043-9CC3BF3C1327}" type="datetimeFigureOut">
              <a:rPr lang="es-ES" smtClean="0"/>
              <a:pPr/>
              <a:t>05/07/2017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60D-4580-4DCF-9918-A2F8ACA008D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381303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B7E1-C2C2-4AEE-8043-9CC3BF3C1327}" type="datetimeFigureOut">
              <a:rPr lang="es-ES" smtClean="0"/>
              <a:pPr/>
              <a:t>05/07/2017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60D-4580-4DCF-9918-A2F8ACA008D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54561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B7E1-C2C2-4AEE-8043-9CC3BF3C1327}" type="datetimeFigureOut">
              <a:rPr lang="es-ES" smtClean="0"/>
              <a:pPr/>
              <a:t>05/07/2017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60D-4580-4DCF-9918-A2F8ACA008D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349506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B7E1-C2C2-4AEE-8043-9CC3BF3C1327}" type="datetimeFigureOut">
              <a:rPr lang="es-ES" smtClean="0"/>
              <a:pPr/>
              <a:t>05/07/2017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60D-4580-4DCF-9918-A2F8ACA008D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19563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B7E1-C2C2-4AEE-8043-9CC3BF3C1327}" type="datetimeFigureOut">
              <a:rPr lang="es-ES" smtClean="0"/>
              <a:pPr/>
              <a:t>05/07/2017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60D-4580-4DCF-9918-A2F8ACA008D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98701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B7E1-C2C2-4AEE-8043-9CC3BF3C1327}" type="datetimeFigureOut">
              <a:rPr lang="es-ES" smtClean="0"/>
              <a:pPr/>
              <a:t>05/07/2017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60D-4580-4DCF-9918-A2F8ACA008D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719371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B7E1-C2C2-4AEE-8043-9CC3BF3C1327}" type="datetimeFigureOut">
              <a:rPr lang="es-ES" smtClean="0"/>
              <a:pPr/>
              <a:t>05/07/2017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60D-4580-4DCF-9918-A2F8ACA008D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94389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CB7E1-C2C2-4AEE-8043-9CC3BF3C1327}" type="datetimeFigureOut">
              <a:rPr lang="es-ES" smtClean="0"/>
              <a:pPr/>
              <a:t>05/07/2017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3160D-4580-4DCF-9918-A2F8ACA008D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86413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22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8.xml"/><Relationship Id="rId25" Type="http://schemas.openxmlformats.org/officeDocument/2006/relationships/slide" Target="slide25.xml"/><Relationship Id="rId2" Type="http://schemas.openxmlformats.org/officeDocument/2006/relationships/notesSlide" Target="../notesSlides/notesSlide2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29" Type="http://schemas.openxmlformats.org/officeDocument/2006/relationships/slide" Target="slide2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32" Type="http://schemas.openxmlformats.org/officeDocument/2006/relationships/image" Target="../media/image4.png"/><Relationship Id="rId5" Type="http://schemas.openxmlformats.org/officeDocument/2006/relationships/slide" Target="slide5.xml"/><Relationship Id="rId15" Type="http://schemas.openxmlformats.org/officeDocument/2006/relationships/slide" Target="slide16.xml"/><Relationship Id="rId23" Type="http://schemas.openxmlformats.org/officeDocument/2006/relationships/slide" Target="slide13.xml"/><Relationship Id="rId28" Type="http://schemas.openxmlformats.org/officeDocument/2006/relationships/slide" Target="slide28.xml"/><Relationship Id="rId10" Type="http://schemas.openxmlformats.org/officeDocument/2006/relationships/slide" Target="slide10.xml"/><Relationship Id="rId19" Type="http://schemas.openxmlformats.org/officeDocument/2006/relationships/slide" Target="slide20.xml"/><Relationship Id="rId31" Type="http://schemas.openxmlformats.org/officeDocument/2006/relationships/image" Target="../media/image3.png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5.xml"/><Relationship Id="rId22" Type="http://schemas.openxmlformats.org/officeDocument/2006/relationships/slide" Target="slide23.xml"/><Relationship Id="rId27" Type="http://schemas.openxmlformats.org/officeDocument/2006/relationships/slide" Target="slide27.xml"/><Relationship Id="rId30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721727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r>
              <a:rPr lang="es-ES" dirty="0" err="1" smtClean="0"/>
              <a:t>Animals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only</a:t>
            </a:r>
            <a:r>
              <a:rPr lang="es-ES" dirty="0" smtClean="0"/>
              <a:t> </a:t>
            </a:r>
            <a:r>
              <a:rPr lang="es-ES" dirty="0" err="1" smtClean="0"/>
              <a:t>eat</a:t>
            </a:r>
            <a:r>
              <a:rPr lang="es-ES" dirty="0" smtClean="0"/>
              <a:t> </a:t>
            </a:r>
            <a:r>
              <a:rPr lang="es-ES" dirty="0" err="1" smtClean="0"/>
              <a:t>plants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H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36439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name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animals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don’t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a </a:t>
            </a:r>
            <a:r>
              <a:rPr lang="es-ES" dirty="0" err="1" smtClean="0"/>
              <a:t>spine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I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92762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invertebrate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lives</a:t>
            </a:r>
            <a:r>
              <a:rPr lang="es-ES" dirty="0" smtClean="0"/>
              <a:t> in </a:t>
            </a:r>
            <a:r>
              <a:rPr lang="es-ES" dirty="0" err="1" smtClean="0"/>
              <a:t>water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J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56845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This</a:t>
            </a:r>
            <a:r>
              <a:rPr lang="es-ES" dirty="0" smtClean="0"/>
              <a:t> animal </a:t>
            </a:r>
            <a:r>
              <a:rPr lang="es-ES" dirty="0" err="1" smtClean="0"/>
              <a:t>is</a:t>
            </a:r>
            <a:r>
              <a:rPr lang="es-ES" dirty="0" smtClean="0"/>
              <a:t> a </a:t>
            </a:r>
            <a:r>
              <a:rPr lang="es-ES" dirty="0" err="1" smtClean="0"/>
              <a:t>hervibore</a:t>
            </a:r>
            <a:r>
              <a:rPr lang="es-ES" dirty="0" smtClean="0"/>
              <a:t> and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eats</a:t>
            </a:r>
            <a:r>
              <a:rPr lang="es-ES" dirty="0" smtClean="0"/>
              <a:t> </a:t>
            </a:r>
            <a:r>
              <a:rPr lang="es-ES" dirty="0" err="1" smtClean="0"/>
              <a:t>eucalytus</a:t>
            </a:r>
            <a:r>
              <a:rPr lang="es-ES" dirty="0" smtClean="0"/>
              <a:t> </a:t>
            </a:r>
            <a:r>
              <a:rPr lang="es-ES" dirty="0" err="1" smtClean="0"/>
              <a:t>leaves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K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42691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r>
              <a:rPr lang="es-ES" dirty="0" err="1" smtClean="0"/>
              <a:t>Mammals</a:t>
            </a:r>
            <a:r>
              <a:rPr lang="es-ES" dirty="0" smtClean="0"/>
              <a:t> </a:t>
            </a:r>
            <a:r>
              <a:rPr lang="es-ES" dirty="0" err="1" smtClean="0"/>
              <a:t>breathe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these</a:t>
            </a:r>
            <a:r>
              <a:rPr lang="es-ES" dirty="0" smtClean="0"/>
              <a:t>. 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L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19928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Animals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feed</a:t>
            </a:r>
            <a:r>
              <a:rPr lang="es-ES" dirty="0" smtClean="0"/>
              <a:t> </a:t>
            </a:r>
            <a:r>
              <a:rPr lang="es-ES" dirty="0" err="1" smtClean="0"/>
              <a:t>their</a:t>
            </a:r>
            <a:r>
              <a:rPr lang="es-ES" dirty="0" smtClean="0"/>
              <a:t> </a:t>
            </a:r>
            <a:r>
              <a:rPr lang="es-ES" dirty="0" err="1" smtClean="0"/>
              <a:t>babies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milk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M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89491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one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three</a:t>
            </a:r>
            <a:r>
              <a:rPr lang="es-ES" dirty="0" smtClean="0"/>
              <a:t> </a:t>
            </a:r>
            <a:r>
              <a:rPr lang="es-ES" dirty="0" err="1" smtClean="0"/>
              <a:t>life</a:t>
            </a:r>
            <a:r>
              <a:rPr lang="es-ES" dirty="0" smtClean="0"/>
              <a:t> </a:t>
            </a:r>
            <a:r>
              <a:rPr lang="es-ES" dirty="0" err="1" smtClean="0"/>
              <a:t>processes</a:t>
            </a:r>
            <a:r>
              <a:rPr lang="es-ES" dirty="0" smtClean="0"/>
              <a:t>: </a:t>
            </a:r>
            <a:r>
              <a:rPr lang="es-ES" dirty="0" err="1" smtClean="0"/>
              <a:t>interaction</a:t>
            </a:r>
            <a:r>
              <a:rPr lang="es-ES" dirty="0" smtClean="0"/>
              <a:t>, </a:t>
            </a:r>
            <a:r>
              <a:rPr lang="es-ES" dirty="0" err="1" smtClean="0"/>
              <a:t>reproduction</a:t>
            </a:r>
            <a:r>
              <a:rPr lang="es-ES" dirty="0" smtClean="0"/>
              <a:t> and _____.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N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1796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r>
              <a:rPr lang="es-ES" dirty="0" smtClean="0"/>
              <a:t>Free </a:t>
            </a:r>
            <a:r>
              <a:rPr lang="es-ES" dirty="0" err="1" smtClean="0"/>
              <a:t>word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Ñ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1727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Animals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eat</a:t>
            </a:r>
            <a:r>
              <a:rPr lang="es-ES" dirty="0" smtClean="0"/>
              <a:t> </a:t>
            </a:r>
            <a:r>
              <a:rPr lang="es-ES" dirty="0" err="1" smtClean="0"/>
              <a:t>plants</a:t>
            </a:r>
            <a:r>
              <a:rPr lang="es-ES" dirty="0" smtClean="0"/>
              <a:t> and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animals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O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89374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r>
              <a:rPr lang="es-ES" dirty="0" smtClean="0"/>
              <a:t>A </a:t>
            </a:r>
            <a:r>
              <a:rPr lang="es-ES" dirty="0" err="1" smtClean="0"/>
              <a:t>bird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can’t</a:t>
            </a:r>
            <a:r>
              <a:rPr lang="es-ES" dirty="0" smtClean="0"/>
              <a:t> </a:t>
            </a:r>
            <a:r>
              <a:rPr lang="es-ES" dirty="0" err="1" smtClean="0"/>
              <a:t>fly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P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51253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114 Grupo"/>
          <p:cNvGrpSpPr/>
          <p:nvPr/>
        </p:nvGrpSpPr>
        <p:grpSpPr>
          <a:xfrm>
            <a:off x="2700000" y="1980000"/>
            <a:ext cx="3735430" cy="1306182"/>
            <a:chOff x="2646557" y="1963664"/>
            <a:chExt cx="3735430" cy="1306182"/>
          </a:xfrm>
        </p:grpSpPr>
        <p:sp>
          <p:nvSpPr>
            <p:cNvPr id="116" name="115 Rectángulo redondeado"/>
            <p:cNvSpPr/>
            <p:nvPr/>
          </p:nvSpPr>
          <p:spPr>
            <a:xfrm>
              <a:off x="2646557" y="196366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err="1" smtClean="0"/>
                <a:t>Birds</a:t>
              </a:r>
              <a:endParaRPr lang="es-ES" sz="2400" dirty="0"/>
            </a:p>
          </p:txBody>
        </p:sp>
        <p:sp>
          <p:nvSpPr>
            <p:cNvPr id="117" name="116 Elipse"/>
            <p:cNvSpPr/>
            <p:nvPr/>
          </p:nvSpPr>
          <p:spPr>
            <a:xfrm>
              <a:off x="2765357" y="2032064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B</a:t>
              </a:r>
            </a:p>
          </p:txBody>
        </p:sp>
      </p:grpSp>
      <p:grpSp>
        <p:nvGrpSpPr>
          <p:cNvPr id="118" name="117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19" name="118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err="1" smtClean="0"/>
                <a:t>Carnivores</a:t>
              </a:r>
              <a:endParaRPr lang="es-ES" sz="2400" dirty="0"/>
            </a:p>
          </p:txBody>
        </p:sp>
        <p:sp>
          <p:nvSpPr>
            <p:cNvPr id="120" name="119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C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21" name="120 Grupo"/>
          <p:cNvGrpSpPr/>
          <p:nvPr/>
        </p:nvGrpSpPr>
        <p:grpSpPr>
          <a:xfrm>
            <a:off x="2701324" y="1980970"/>
            <a:ext cx="3735430" cy="1306182"/>
            <a:chOff x="2723818" y="1976104"/>
            <a:chExt cx="3735430" cy="1306182"/>
          </a:xfrm>
        </p:grpSpPr>
        <p:sp>
          <p:nvSpPr>
            <p:cNvPr id="122" name="121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err="1" smtClean="0"/>
                <a:t>Dolphin</a:t>
              </a:r>
              <a:endParaRPr lang="es-ES" sz="2400" dirty="0"/>
            </a:p>
          </p:txBody>
        </p:sp>
        <p:sp>
          <p:nvSpPr>
            <p:cNvPr id="123" name="122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D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24" name="123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25" name="124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err="1" smtClean="0"/>
                <a:t>Eggs</a:t>
              </a:r>
              <a:endParaRPr lang="es-ES" sz="2400" dirty="0"/>
            </a:p>
          </p:txBody>
        </p:sp>
        <p:sp>
          <p:nvSpPr>
            <p:cNvPr id="126" name="125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E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27" name="126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28" name="127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err="1" smtClean="0"/>
                <a:t>Fish</a:t>
              </a:r>
              <a:endParaRPr lang="es-ES" sz="2400" dirty="0"/>
            </a:p>
          </p:txBody>
        </p:sp>
        <p:sp>
          <p:nvSpPr>
            <p:cNvPr id="129" name="128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F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30" name="129 Grupo"/>
          <p:cNvGrpSpPr/>
          <p:nvPr/>
        </p:nvGrpSpPr>
        <p:grpSpPr>
          <a:xfrm>
            <a:off x="2700000" y="1980970"/>
            <a:ext cx="3735430" cy="1306182"/>
            <a:chOff x="2723818" y="1976104"/>
            <a:chExt cx="3735430" cy="1306182"/>
          </a:xfrm>
        </p:grpSpPr>
        <p:sp>
          <p:nvSpPr>
            <p:cNvPr id="131" name="130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err="1" smtClean="0"/>
                <a:t>Gills</a:t>
              </a:r>
              <a:endParaRPr lang="es-ES" sz="2400" dirty="0"/>
            </a:p>
          </p:txBody>
        </p:sp>
        <p:sp>
          <p:nvSpPr>
            <p:cNvPr id="132" name="131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G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33" name="132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34" name="133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err="1" smtClean="0"/>
                <a:t>Herbivores</a:t>
              </a:r>
              <a:endParaRPr lang="es-ES" sz="2400" dirty="0" smtClean="0"/>
            </a:p>
          </p:txBody>
        </p:sp>
        <p:sp>
          <p:nvSpPr>
            <p:cNvPr id="135" name="134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H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36" name="135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37" name="136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err="1" smtClean="0"/>
                <a:t>Invertebrates</a:t>
              </a:r>
              <a:endParaRPr lang="es-ES" sz="2400" dirty="0"/>
            </a:p>
          </p:txBody>
        </p:sp>
        <p:sp>
          <p:nvSpPr>
            <p:cNvPr id="138" name="137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I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39" name="138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40" name="139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err="1" smtClean="0"/>
                <a:t>Jellyfish</a:t>
              </a:r>
              <a:endParaRPr lang="es-ES" sz="2400" dirty="0"/>
            </a:p>
          </p:txBody>
        </p:sp>
        <p:sp>
          <p:nvSpPr>
            <p:cNvPr id="141" name="140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J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42" name="141 Grupo"/>
          <p:cNvGrpSpPr/>
          <p:nvPr/>
        </p:nvGrpSpPr>
        <p:grpSpPr>
          <a:xfrm>
            <a:off x="2700000" y="1916832"/>
            <a:ext cx="3735430" cy="1369350"/>
            <a:chOff x="2723818" y="1976104"/>
            <a:chExt cx="3735430" cy="1306182"/>
          </a:xfrm>
        </p:grpSpPr>
        <p:sp>
          <p:nvSpPr>
            <p:cNvPr id="143" name="142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Koala</a:t>
              </a:r>
              <a:endParaRPr lang="es-ES" sz="2400" dirty="0"/>
            </a:p>
          </p:txBody>
        </p:sp>
        <p:sp>
          <p:nvSpPr>
            <p:cNvPr id="144" name="143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K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60" name="159 Grupo"/>
          <p:cNvGrpSpPr/>
          <p:nvPr/>
        </p:nvGrpSpPr>
        <p:grpSpPr>
          <a:xfrm>
            <a:off x="2700000" y="1844824"/>
            <a:ext cx="3735430" cy="1442328"/>
            <a:chOff x="2723818" y="1976104"/>
            <a:chExt cx="3735430" cy="1306182"/>
          </a:xfrm>
        </p:grpSpPr>
        <p:sp>
          <p:nvSpPr>
            <p:cNvPr id="161" name="160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err="1" smtClean="0"/>
                <a:t>Penguin</a:t>
              </a:r>
              <a:endParaRPr lang="es-ES" sz="2400" dirty="0"/>
            </a:p>
          </p:txBody>
        </p:sp>
        <p:sp>
          <p:nvSpPr>
            <p:cNvPr id="162" name="161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P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45" name="144 Grupo"/>
          <p:cNvGrpSpPr/>
          <p:nvPr/>
        </p:nvGrpSpPr>
        <p:grpSpPr>
          <a:xfrm>
            <a:off x="2700000" y="1916832"/>
            <a:ext cx="3735430" cy="1369350"/>
            <a:chOff x="2723818" y="1976104"/>
            <a:chExt cx="3735430" cy="1306182"/>
          </a:xfrm>
        </p:grpSpPr>
        <p:sp>
          <p:nvSpPr>
            <p:cNvPr id="146" name="145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err="1" smtClean="0"/>
                <a:t>Lungs</a:t>
              </a:r>
              <a:endParaRPr lang="es-ES" sz="2400" dirty="0"/>
            </a:p>
          </p:txBody>
        </p:sp>
        <p:sp>
          <p:nvSpPr>
            <p:cNvPr id="147" name="146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L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48" name="147 Grupo"/>
          <p:cNvGrpSpPr/>
          <p:nvPr/>
        </p:nvGrpSpPr>
        <p:grpSpPr>
          <a:xfrm>
            <a:off x="2700000" y="1844824"/>
            <a:ext cx="3735430" cy="1441358"/>
            <a:chOff x="2723818" y="1976104"/>
            <a:chExt cx="3735430" cy="1306182"/>
          </a:xfrm>
        </p:grpSpPr>
        <p:sp>
          <p:nvSpPr>
            <p:cNvPr id="149" name="148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err="1" smtClean="0"/>
                <a:t>Mammals</a:t>
              </a:r>
              <a:endParaRPr lang="es-ES" sz="2400" dirty="0"/>
            </a:p>
          </p:txBody>
        </p:sp>
        <p:sp>
          <p:nvSpPr>
            <p:cNvPr id="150" name="149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M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51" name="150 Grupo"/>
          <p:cNvGrpSpPr/>
          <p:nvPr/>
        </p:nvGrpSpPr>
        <p:grpSpPr>
          <a:xfrm>
            <a:off x="2700000" y="1772816"/>
            <a:ext cx="3735430" cy="1513366"/>
            <a:chOff x="2737131" y="1987825"/>
            <a:chExt cx="3735430" cy="1306182"/>
          </a:xfrm>
        </p:grpSpPr>
        <p:sp>
          <p:nvSpPr>
            <p:cNvPr id="152" name="151 Rectángulo redondeado"/>
            <p:cNvSpPr/>
            <p:nvPr/>
          </p:nvSpPr>
          <p:spPr>
            <a:xfrm>
              <a:off x="2737131" y="1987825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err="1" smtClean="0"/>
                <a:t>Nutrition</a:t>
              </a:r>
              <a:endParaRPr lang="es-ES" sz="2400" dirty="0"/>
            </a:p>
          </p:txBody>
        </p:sp>
        <p:sp>
          <p:nvSpPr>
            <p:cNvPr id="153" name="152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N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54" name="153 Grupo"/>
          <p:cNvGrpSpPr/>
          <p:nvPr/>
        </p:nvGrpSpPr>
        <p:grpSpPr>
          <a:xfrm>
            <a:off x="2700000" y="1916832"/>
            <a:ext cx="3735430" cy="1369350"/>
            <a:chOff x="2723818" y="1976104"/>
            <a:chExt cx="3735430" cy="1306182"/>
          </a:xfrm>
        </p:grpSpPr>
        <p:sp>
          <p:nvSpPr>
            <p:cNvPr id="155" name="154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Free </a:t>
              </a:r>
              <a:r>
                <a:rPr lang="es-ES" sz="2400" dirty="0" err="1" smtClean="0"/>
                <a:t>word</a:t>
              </a:r>
              <a:endParaRPr lang="es-ES" sz="2400" dirty="0"/>
            </a:p>
          </p:txBody>
        </p:sp>
        <p:sp>
          <p:nvSpPr>
            <p:cNvPr id="156" name="155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Ñ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72" name="171 Grupo"/>
          <p:cNvGrpSpPr/>
          <p:nvPr/>
        </p:nvGrpSpPr>
        <p:grpSpPr>
          <a:xfrm>
            <a:off x="2700000" y="1844824"/>
            <a:ext cx="3735430" cy="1440115"/>
            <a:chOff x="2723818" y="1976104"/>
            <a:chExt cx="3735430" cy="1306182"/>
          </a:xfrm>
        </p:grpSpPr>
        <p:sp>
          <p:nvSpPr>
            <p:cNvPr id="173" name="172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err="1" smtClean="0"/>
                <a:t>Thorax</a:t>
              </a:r>
              <a:endParaRPr lang="es-ES" sz="2400" dirty="0"/>
            </a:p>
          </p:txBody>
        </p:sp>
        <p:sp>
          <p:nvSpPr>
            <p:cNvPr id="174" name="173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T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57" name="156 Grupo"/>
          <p:cNvGrpSpPr/>
          <p:nvPr/>
        </p:nvGrpSpPr>
        <p:grpSpPr>
          <a:xfrm>
            <a:off x="2700000" y="1844824"/>
            <a:ext cx="3735430" cy="1441358"/>
            <a:chOff x="2723818" y="1976104"/>
            <a:chExt cx="3735430" cy="1306182"/>
          </a:xfrm>
        </p:grpSpPr>
        <p:sp>
          <p:nvSpPr>
            <p:cNvPr id="158" name="157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err="1" smtClean="0"/>
                <a:t>Omnivore</a:t>
              </a:r>
              <a:endParaRPr lang="es-ES" sz="2400" dirty="0"/>
            </a:p>
          </p:txBody>
        </p:sp>
        <p:sp>
          <p:nvSpPr>
            <p:cNvPr id="159" name="158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O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63" name="162 Grupo"/>
          <p:cNvGrpSpPr/>
          <p:nvPr/>
        </p:nvGrpSpPr>
        <p:grpSpPr>
          <a:xfrm>
            <a:off x="2700000" y="1980970"/>
            <a:ext cx="3735430" cy="1306182"/>
            <a:chOff x="2630754" y="1938211"/>
            <a:chExt cx="3735430" cy="1306182"/>
          </a:xfrm>
        </p:grpSpPr>
        <p:sp>
          <p:nvSpPr>
            <p:cNvPr id="164" name="163 Rectángulo redondeado"/>
            <p:cNvSpPr/>
            <p:nvPr/>
          </p:nvSpPr>
          <p:spPr>
            <a:xfrm>
              <a:off x="2630754" y="1938211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Free </a:t>
              </a:r>
              <a:r>
                <a:rPr lang="es-ES" sz="2400" dirty="0" err="1" smtClean="0"/>
                <a:t>word</a:t>
              </a:r>
              <a:endParaRPr lang="es-ES" sz="2400" dirty="0"/>
            </a:p>
          </p:txBody>
        </p:sp>
        <p:sp>
          <p:nvSpPr>
            <p:cNvPr id="165" name="164 Elipse"/>
            <p:cNvSpPr/>
            <p:nvPr/>
          </p:nvSpPr>
          <p:spPr>
            <a:xfrm>
              <a:off x="2749554" y="2005641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Q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66" name="165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67" name="166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Reptiles</a:t>
              </a:r>
            </a:p>
          </p:txBody>
        </p:sp>
        <p:sp>
          <p:nvSpPr>
            <p:cNvPr id="168" name="167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R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69" name="168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70" name="169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err="1" smtClean="0"/>
                <a:t>Skeleton</a:t>
              </a:r>
              <a:endParaRPr lang="es-ES" sz="2400" dirty="0"/>
            </a:p>
          </p:txBody>
        </p:sp>
        <p:sp>
          <p:nvSpPr>
            <p:cNvPr id="171" name="170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S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75" name="174 Grupo"/>
          <p:cNvGrpSpPr/>
          <p:nvPr/>
        </p:nvGrpSpPr>
        <p:grpSpPr>
          <a:xfrm>
            <a:off x="2704229" y="1916832"/>
            <a:ext cx="3735430" cy="1381502"/>
            <a:chOff x="2723818" y="1976104"/>
            <a:chExt cx="3735430" cy="1306182"/>
          </a:xfrm>
        </p:grpSpPr>
        <p:sp>
          <p:nvSpPr>
            <p:cNvPr id="176" name="175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Free </a:t>
              </a:r>
              <a:r>
                <a:rPr lang="es-ES" sz="2400" dirty="0" err="1" smtClean="0"/>
                <a:t>word</a:t>
              </a:r>
              <a:endParaRPr lang="es-ES" sz="2400" dirty="0"/>
            </a:p>
          </p:txBody>
        </p:sp>
        <p:sp>
          <p:nvSpPr>
            <p:cNvPr id="177" name="176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U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78" name="177 Grupo"/>
          <p:cNvGrpSpPr/>
          <p:nvPr/>
        </p:nvGrpSpPr>
        <p:grpSpPr>
          <a:xfrm>
            <a:off x="2700000" y="1978757"/>
            <a:ext cx="3735430" cy="1306182"/>
            <a:chOff x="2723818" y="1976104"/>
            <a:chExt cx="3735430" cy="1306182"/>
          </a:xfrm>
        </p:grpSpPr>
        <p:sp>
          <p:nvSpPr>
            <p:cNvPr id="179" name="178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err="1" smtClean="0"/>
                <a:t>Vertebrates</a:t>
              </a:r>
              <a:endParaRPr lang="es-ES" sz="2400" dirty="0"/>
            </a:p>
          </p:txBody>
        </p:sp>
        <p:sp>
          <p:nvSpPr>
            <p:cNvPr id="180" name="179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V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81" name="180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82" name="181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err="1" smtClean="0"/>
                <a:t>Worms</a:t>
              </a:r>
              <a:endParaRPr lang="es-ES" sz="2400" dirty="0"/>
            </a:p>
          </p:txBody>
        </p:sp>
        <p:sp>
          <p:nvSpPr>
            <p:cNvPr id="183" name="182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W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84" name="183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85" name="184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err="1" smtClean="0"/>
                <a:t>Exoskeleton</a:t>
              </a:r>
              <a:endParaRPr lang="es-ES" sz="2400" dirty="0"/>
            </a:p>
          </p:txBody>
        </p:sp>
        <p:sp>
          <p:nvSpPr>
            <p:cNvPr id="186" name="185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X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87" name="186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88" name="187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err="1" smtClean="0"/>
                <a:t>You</a:t>
              </a:r>
              <a:endParaRPr lang="es-ES" sz="2400" dirty="0"/>
            </a:p>
          </p:txBody>
        </p:sp>
        <p:sp>
          <p:nvSpPr>
            <p:cNvPr id="189" name="188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Y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90" name="189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91" name="190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err="1" smtClean="0"/>
                <a:t>Zebra</a:t>
              </a:r>
              <a:endParaRPr lang="es-ES" sz="2400" dirty="0"/>
            </a:p>
          </p:txBody>
        </p:sp>
        <p:sp>
          <p:nvSpPr>
            <p:cNvPr id="192" name="191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Z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14" name="113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3" name="2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err="1" smtClean="0"/>
                <a:t>Amphibians</a:t>
              </a:r>
              <a:endParaRPr lang="es-ES" sz="2400" dirty="0"/>
            </a:p>
          </p:txBody>
        </p:sp>
        <p:sp>
          <p:nvSpPr>
            <p:cNvPr id="112" name="111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A</a:t>
              </a:r>
              <a:endParaRPr lang="es-ES" dirty="0">
                <a:latin typeface="Arial Black" pitchFamily="34" charset="0"/>
              </a:endParaRPr>
            </a:p>
          </p:txBody>
        </p:sp>
      </p:grpSp>
      <p:sp>
        <p:nvSpPr>
          <p:cNvPr id="4" name="3 Elipse">
            <a:hlinkClick r:id="rId3" action="ppaction://hlinksldjump"/>
          </p:cNvPr>
          <p:cNvSpPr/>
          <p:nvPr/>
        </p:nvSpPr>
        <p:spPr>
          <a:xfrm>
            <a:off x="4401681" y="200377"/>
            <a:ext cx="321495" cy="318581"/>
          </a:xfrm>
          <a:prstGeom prst="ellipse">
            <a:avLst/>
          </a:prstGeom>
          <a:gradFill flip="none" rotWithShape="1">
            <a:gsLst>
              <a:gs pos="100000">
                <a:srgbClr val="0F266C"/>
              </a:gs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A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5" name="4 Elipse">
            <a:hlinkClick r:id="rId4" action="ppaction://hlinksldjump"/>
          </p:cNvPr>
          <p:cNvSpPr/>
          <p:nvPr/>
        </p:nvSpPr>
        <p:spPr>
          <a:xfrm>
            <a:off x="5012521" y="327809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B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6" name="5 Elipse">
            <a:hlinkClick r:id="rId5" action="ppaction://hlinksldjump"/>
          </p:cNvPr>
          <p:cNvSpPr/>
          <p:nvPr/>
        </p:nvSpPr>
        <p:spPr>
          <a:xfrm>
            <a:off x="5526913" y="518958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C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7" name="6 Elipse">
            <a:hlinkClick r:id="rId6" action="ppaction://hlinksldjump"/>
          </p:cNvPr>
          <p:cNvSpPr/>
          <p:nvPr/>
        </p:nvSpPr>
        <p:spPr>
          <a:xfrm>
            <a:off x="5977006" y="839224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D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8" name="7 Elipse">
            <a:hlinkClick r:id="rId7" action="ppaction://hlinksldjump"/>
          </p:cNvPr>
          <p:cNvSpPr/>
          <p:nvPr/>
        </p:nvSpPr>
        <p:spPr>
          <a:xfrm>
            <a:off x="6298501" y="1219837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E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9" name="8 Elipse">
            <a:hlinkClick r:id="rId8" action="ppaction://hlinksldjump"/>
          </p:cNvPr>
          <p:cNvSpPr/>
          <p:nvPr/>
        </p:nvSpPr>
        <p:spPr>
          <a:xfrm>
            <a:off x="6555697" y="1700282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F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10" name="9 Elipse">
            <a:hlinkClick r:id="rId9" action="ppaction://hlinksldjump"/>
          </p:cNvPr>
          <p:cNvSpPr/>
          <p:nvPr/>
        </p:nvSpPr>
        <p:spPr>
          <a:xfrm>
            <a:off x="6652145" y="2207438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G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11" name="10 Elipse">
            <a:hlinkClick r:id="rId10" action="ppaction://hlinksldjump"/>
          </p:cNvPr>
          <p:cNvSpPr/>
          <p:nvPr/>
        </p:nvSpPr>
        <p:spPr>
          <a:xfrm>
            <a:off x="6623489" y="2761496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H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12" name="11 Elipse">
            <a:hlinkClick r:id="rId11" action="ppaction://hlinksldjump"/>
          </p:cNvPr>
          <p:cNvSpPr/>
          <p:nvPr/>
        </p:nvSpPr>
        <p:spPr>
          <a:xfrm>
            <a:off x="6480954" y="3298334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I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13" name="12 Elipse">
            <a:hlinkClick r:id="rId12" action="ppaction://hlinksldjump"/>
          </p:cNvPr>
          <p:cNvSpPr/>
          <p:nvPr/>
        </p:nvSpPr>
        <p:spPr>
          <a:xfrm>
            <a:off x="6159516" y="3795994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J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14" name="13 Elipse">
            <a:hlinkClick r:id="rId13" action="ppaction://hlinksldjump"/>
          </p:cNvPr>
          <p:cNvSpPr/>
          <p:nvPr/>
        </p:nvSpPr>
        <p:spPr>
          <a:xfrm>
            <a:off x="5419116" y="4417718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L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15" name="14 Elipse">
            <a:hlinkClick r:id="rId14" action="ppaction://hlinksldjump"/>
          </p:cNvPr>
          <p:cNvSpPr/>
          <p:nvPr/>
        </p:nvSpPr>
        <p:spPr>
          <a:xfrm>
            <a:off x="4965105" y="4594224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M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16" name="15 Elipse">
            <a:hlinkClick r:id="rId15" action="ppaction://hlinksldjump"/>
          </p:cNvPr>
          <p:cNvSpPr/>
          <p:nvPr/>
        </p:nvSpPr>
        <p:spPr>
          <a:xfrm>
            <a:off x="4480756" y="4689580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N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17" name="16 Elipse">
            <a:hlinkClick r:id="rId16" action="ppaction://hlinksldjump"/>
          </p:cNvPr>
          <p:cNvSpPr/>
          <p:nvPr/>
        </p:nvSpPr>
        <p:spPr>
          <a:xfrm>
            <a:off x="3999411" y="4611440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Ñ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18" name="17 Elipse">
            <a:hlinkClick r:id="rId17" action="ppaction://hlinksldjump"/>
          </p:cNvPr>
          <p:cNvSpPr/>
          <p:nvPr/>
        </p:nvSpPr>
        <p:spPr>
          <a:xfrm>
            <a:off x="3533645" y="4454542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O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19" name="18 Elipse">
            <a:hlinkClick r:id="rId18" action="ppaction://hlinksldjump"/>
          </p:cNvPr>
          <p:cNvSpPr/>
          <p:nvPr/>
        </p:nvSpPr>
        <p:spPr>
          <a:xfrm>
            <a:off x="3095732" y="4209353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P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20" name="19 Elipse">
            <a:hlinkClick r:id="rId19" action="ppaction://hlinksldjump"/>
          </p:cNvPr>
          <p:cNvSpPr/>
          <p:nvPr/>
        </p:nvSpPr>
        <p:spPr>
          <a:xfrm>
            <a:off x="2723818" y="3918281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Q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21" name="20 Elipse">
            <a:hlinkClick r:id="rId20" action="ppaction://hlinksldjump"/>
          </p:cNvPr>
          <p:cNvSpPr/>
          <p:nvPr/>
        </p:nvSpPr>
        <p:spPr>
          <a:xfrm>
            <a:off x="2454442" y="3529060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R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22" name="21 Elipse">
            <a:hlinkClick r:id="rId21" action="ppaction://hlinksldjump"/>
          </p:cNvPr>
          <p:cNvSpPr/>
          <p:nvPr/>
        </p:nvSpPr>
        <p:spPr>
          <a:xfrm>
            <a:off x="2258472" y="3084731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S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23" name="22 Elipse">
            <a:hlinkClick r:id="rId22" action="ppaction://hlinksldjump"/>
          </p:cNvPr>
          <p:cNvSpPr/>
          <p:nvPr/>
        </p:nvSpPr>
        <p:spPr>
          <a:xfrm>
            <a:off x="2168840" y="2597455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T</a:t>
            </a:r>
          </a:p>
        </p:txBody>
      </p:sp>
      <p:sp>
        <p:nvSpPr>
          <p:cNvPr id="24" name="23 Elipse">
            <a:hlinkClick r:id="rId23" action="ppaction://hlinksldjump"/>
          </p:cNvPr>
          <p:cNvSpPr/>
          <p:nvPr/>
        </p:nvSpPr>
        <p:spPr>
          <a:xfrm>
            <a:off x="5812622" y="4201300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K</a:t>
            </a:r>
          </a:p>
        </p:txBody>
      </p:sp>
      <p:sp>
        <p:nvSpPr>
          <p:cNvPr id="25" name="24 Elipse">
            <a:hlinkClick r:id="rId24" action="ppaction://hlinksldjump"/>
          </p:cNvPr>
          <p:cNvSpPr/>
          <p:nvPr/>
        </p:nvSpPr>
        <p:spPr>
          <a:xfrm>
            <a:off x="2186213" y="2151442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U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26" name="25 Elipse">
            <a:hlinkClick r:id="rId25" action="ppaction://hlinksldjump"/>
          </p:cNvPr>
          <p:cNvSpPr/>
          <p:nvPr/>
        </p:nvSpPr>
        <p:spPr>
          <a:xfrm>
            <a:off x="2277468" y="1662389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V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27" name="26 Elipse">
            <a:hlinkClick r:id="rId26" action="ppaction://hlinksldjump"/>
          </p:cNvPr>
          <p:cNvSpPr/>
          <p:nvPr/>
        </p:nvSpPr>
        <p:spPr>
          <a:xfrm>
            <a:off x="2507708" y="1171881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W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28" name="27 Elipse">
            <a:hlinkClick r:id="rId27" action="ppaction://hlinksldjump"/>
          </p:cNvPr>
          <p:cNvSpPr/>
          <p:nvPr/>
        </p:nvSpPr>
        <p:spPr>
          <a:xfrm>
            <a:off x="2826356" y="773823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X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29" name="28 Elipse">
            <a:hlinkClick r:id="rId28" action="ppaction://hlinksldjump"/>
          </p:cNvPr>
          <p:cNvSpPr/>
          <p:nvPr/>
        </p:nvSpPr>
        <p:spPr>
          <a:xfrm>
            <a:off x="3239106" y="455242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Y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0" name="29 Elipse">
            <a:hlinkClick r:id="rId29" action="ppaction://hlinksldjump"/>
          </p:cNvPr>
          <p:cNvSpPr/>
          <p:nvPr/>
        </p:nvSpPr>
        <p:spPr>
          <a:xfrm>
            <a:off x="3777564" y="292608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Z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1" name="30 Rectángulo redondeado"/>
          <p:cNvSpPr/>
          <p:nvPr/>
        </p:nvSpPr>
        <p:spPr>
          <a:xfrm>
            <a:off x="794488" y="53012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A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2" name="31 Rectángulo redondeado"/>
          <p:cNvSpPr/>
          <p:nvPr/>
        </p:nvSpPr>
        <p:spPr>
          <a:xfrm>
            <a:off x="1364736" y="53012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B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3" name="32 Rectángulo redondeado"/>
          <p:cNvSpPr/>
          <p:nvPr/>
        </p:nvSpPr>
        <p:spPr>
          <a:xfrm>
            <a:off x="1927160" y="53012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C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4" name="33 Rectángulo redondeado"/>
          <p:cNvSpPr/>
          <p:nvPr/>
        </p:nvSpPr>
        <p:spPr>
          <a:xfrm>
            <a:off x="2483768" y="53096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D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5" name="34 Rectángulo redondeado"/>
          <p:cNvSpPr/>
          <p:nvPr/>
        </p:nvSpPr>
        <p:spPr>
          <a:xfrm>
            <a:off x="3011449" y="5309191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E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6" name="35 Rectángulo redondeado"/>
          <p:cNvSpPr/>
          <p:nvPr/>
        </p:nvSpPr>
        <p:spPr>
          <a:xfrm>
            <a:off x="3589536" y="53096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F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7" name="36 Rectángulo redondeado"/>
          <p:cNvSpPr/>
          <p:nvPr/>
        </p:nvSpPr>
        <p:spPr>
          <a:xfrm>
            <a:off x="4147348" y="53012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G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8" name="37 Rectángulo redondeado"/>
          <p:cNvSpPr/>
          <p:nvPr/>
        </p:nvSpPr>
        <p:spPr>
          <a:xfrm>
            <a:off x="4687084" y="53096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H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9" name="38 Rectángulo redondeado"/>
          <p:cNvSpPr/>
          <p:nvPr/>
        </p:nvSpPr>
        <p:spPr>
          <a:xfrm>
            <a:off x="5260840" y="53012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I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0" name="39 Rectángulo redondeado"/>
          <p:cNvSpPr/>
          <p:nvPr/>
        </p:nvSpPr>
        <p:spPr>
          <a:xfrm>
            <a:off x="5815375" y="5313289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J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1" name="40 Rectángulo redondeado"/>
          <p:cNvSpPr/>
          <p:nvPr/>
        </p:nvSpPr>
        <p:spPr>
          <a:xfrm>
            <a:off x="6392721" y="53012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K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2" name="41 Rectángulo redondeado"/>
          <p:cNvSpPr/>
          <p:nvPr/>
        </p:nvSpPr>
        <p:spPr>
          <a:xfrm>
            <a:off x="6964553" y="5313289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L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3" name="42 Rectángulo redondeado"/>
          <p:cNvSpPr/>
          <p:nvPr/>
        </p:nvSpPr>
        <p:spPr>
          <a:xfrm>
            <a:off x="7526336" y="5313289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M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4" name="43 Rectángulo redondeado"/>
          <p:cNvSpPr/>
          <p:nvPr/>
        </p:nvSpPr>
        <p:spPr>
          <a:xfrm>
            <a:off x="8057568" y="53012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N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5" name="44 Rectángulo redondeado"/>
          <p:cNvSpPr/>
          <p:nvPr/>
        </p:nvSpPr>
        <p:spPr>
          <a:xfrm>
            <a:off x="1076736" y="602132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Ñ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6" name="45 Rectángulo redondeado"/>
          <p:cNvSpPr/>
          <p:nvPr/>
        </p:nvSpPr>
        <p:spPr>
          <a:xfrm>
            <a:off x="1639160" y="602132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O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7" name="46 Rectángulo redondeado"/>
          <p:cNvSpPr/>
          <p:nvPr/>
        </p:nvSpPr>
        <p:spPr>
          <a:xfrm>
            <a:off x="2229307" y="6019477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P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8" name="47 Rectángulo redondeado"/>
          <p:cNvSpPr/>
          <p:nvPr/>
        </p:nvSpPr>
        <p:spPr>
          <a:xfrm>
            <a:off x="2781528" y="6017634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Q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9" name="48 Rectángulo redondeado"/>
          <p:cNvSpPr/>
          <p:nvPr/>
        </p:nvSpPr>
        <p:spPr>
          <a:xfrm>
            <a:off x="3299449" y="602132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R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50" name="49 Rectángulo redondeado"/>
          <p:cNvSpPr/>
          <p:nvPr/>
        </p:nvSpPr>
        <p:spPr>
          <a:xfrm>
            <a:off x="3877536" y="602132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S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51" name="50 Rectángulo redondeado"/>
          <p:cNvSpPr/>
          <p:nvPr/>
        </p:nvSpPr>
        <p:spPr>
          <a:xfrm>
            <a:off x="4406180" y="6017634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T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52" name="51 Rectángulo redondeado"/>
          <p:cNvSpPr/>
          <p:nvPr/>
        </p:nvSpPr>
        <p:spPr>
          <a:xfrm>
            <a:off x="4981852" y="6015791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U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53" name="52 Rectángulo redondeado"/>
          <p:cNvSpPr/>
          <p:nvPr/>
        </p:nvSpPr>
        <p:spPr>
          <a:xfrm>
            <a:off x="5543660" y="600422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V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54" name="53 Rectángulo redondeado"/>
          <p:cNvSpPr/>
          <p:nvPr/>
        </p:nvSpPr>
        <p:spPr>
          <a:xfrm>
            <a:off x="6134117" y="6011592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W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55" name="54 Rectángulo redondeado"/>
          <p:cNvSpPr/>
          <p:nvPr/>
        </p:nvSpPr>
        <p:spPr>
          <a:xfrm>
            <a:off x="6693675" y="6011592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X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56" name="55 Rectángulo redondeado"/>
          <p:cNvSpPr/>
          <p:nvPr/>
        </p:nvSpPr>
        <p:spPr>
          <a:xfrm>
            <a:off x="7252553" y="600422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Y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57" name="56 Rectángulo redondeado"/>
          <p:cNvSpPr/>
          <p:nvPr/>
        </p:nvSpPr>
        <p:spPr>
          <a:xfrm>
            <a:off x="7769568" y="6000056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Z</a:t>
            </a:r>
            <a:endParaRPr lang="es-ES" dirty="0">
              <a:latin typeface="Arial Black" pitchFamily="34" charset="0"/>
            </a:endParaRPr>
          </a:p>
        </p:txBody>
      </p:sp>
      <p:pic>
        <p:nvPicPr>
          <p:cNvPr id="58" name="57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3924" y="5603409"/>
            <a:ext cx="252000" cy="252000"/>
          </a:xfrm>
          <a:prstGeom prst="rect">
            <a:avLst/>
          </a:prstGeom>
        </p:spPr>
      </p:pic>
      <p:pic>
        <p:nvPicPr>
          <p:cNvPr id="59" name="58 Imagen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9600" y="5603409"/>
            <a:ext cx="252000" cy="252000"/>
          </a:xfrm>
          <a:prstGeom prst="rect">
            <a:avLst/>
          </a:prstGeom>
        </p:spPr>
      </p:pic>
      <p:pic>
        <p:nvPicPr>
          <p:cNvPr id="60" name="59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08456" y="5611809"/>
            <a:ext cx="252000" cy="252000"/>
          </a:xfrm>
          <a:prstGeom prst="rect">
            <a:avLst/>
          </a:prstGeom>
        </p:spPr>
      </p:pic>
      <p:pic>
        <p:nvPicPr>
          <p:cNvPr id="61" name="60 Imagen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5664" y="5611809"/>
            <a:ext cx="252000" cy="252000"/>
          </a:xfrm>
          <a:prstGeom prst="rect">
            <a:avLst/>
          </a:prstGeom>
        </p:spPr>
      </p:pic>
      <p:pic>
        <p:nvPicPr>
          <p:cNvPr id="62" name="61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69629" y="5611809"/>
            <a:ext cx="252000" cy="252000"/>
          </a:xfrm>
          <a:prstGeom prst="rect">
            <a:avLst/>
          </a:prstGeom>
        </p:spPr>
      </p:pic>
      <p:pic>
        <p:nvPicPr>
          <p:cNvPr id="63" name="62 Imagen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53256" y="5611809"/>
            <a:ext cx="252000" cy="252000"/>
          </a:xfrm>
          <a:prstGeom prst="rect">
            <a:avLst/>
          </a:prstGeom>
        </p:spPr>
      </p:pic>
      <p:pic>
        <p:nvPicPr>
          <p:cNvPr id="64" name="63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2609" y="5611809"/>
            <a:ext cx="252000" cy="252000"/>
          </a:xfrm>
          <a:prstGeom prst="rect">
            <a:avLst/>
          </a:prstGeom>
        </p:spPr>
      </p:pic>
      <p:pic>
        <p:nvPicPr>
          <p:cNvPr id="65" name="64 Imagen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01612" y="5611809"/>
            <a:ext cx="252000" cy="252000"/>
          </a:xfrm>
          <a:prstGeom prst="rect">
            <a:avLst/>
          </a:prstGeom>
        </p:spPr>
      </p:pic>
      <p:pic>
        <p:nvPicPr>
          <p:cNvPr id="66" name="65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74237" y="5611809"/>
            <a:ext cx="252000" cy="252000"/>
          </a:xfrm>
          <a:prstGeom prst="rect">
            <a:avLst/>
          </a:prstGeom>
        </p:spPr>
      </p:pic>
      <p:pic>
        <p:nvPicPr>
          <p:cNvPr id="67" name="66 Imagen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51848" y="5611809"/>
            <a:ext cx="252000" cy="252000"/>
          </a:xfrm>
          <a:prstGeom prst="rect">
            <a:avLst/>
          </a:prstGeom>
        </p:spPr>
      </p:pic>
      <p:pic>
        <p:nvPicPr>
          <p:cNvPr id="68" name="67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33536" y="5619654"/>
            <a:ext cx="252000" cy="252000"/>
          </a:xfrm>
          <a:prstGeom prst="rect">
            <a:avLst/>
          </a:prstGeom>
        </p:spPr>
      </p:pic>
      <p:pic>
        <p:nvPicPr>
          <p:cNvPr id="69" name="68 Imagen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27912" y="5619654"/>
            <a:ext cx="252000" cy="252000"/>
          </a:xfrm>
          <a:prstGeom prst="rect">
            <a:avLst/>
          </a:prstGeom>
        </p:spPr>
      </p:pic>
      <p:pic>
        <p:nvPicPr>
          <p:cNvPr id="70" name="69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73224" y="5619654"/>
            <a:ext cx="252000" cy="252000"/>
          </a:xfrm>
          <a:prstGeom prst="rect">
            <a:avLst/>
          </a:prstGeom>
        </p:spPr>
      </p:pic>
      <p:pic>
        <p:nvPicPr>
          <p:cNvPr id="71" name="70 Imagen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67944" y="5619654"/>
            <a:ext cx="252000" cy="252000"/>
          </a:xfrm>
          <a:prstGeom prst="rect">
            <a:avLst/>
          </a:prstGeom>
        </p:spPr>
      </p:pic>
      <p:pic>
        <p:nvPicPr>
          <p:cNvPr id="72" name="71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24968" y="5619654"/>
            <a:ext cx="252000" cy="252000"/>
          </a:xfrm>
          <a:prstGeom prst="rect">
            <a:avLst/>
          </a:prstGeom>
        </p:spPr>
      </p:pic>
      <p:pic>
        <p:nvPicPr>
          <p:cNvPr id="73" name="72 Imagen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08032" y="5619654"/>
            <a:ext cx="252000" cy="252000"/>
          </a:xfrm>
          <a:prstGeom prst="rect">
            <a:avLst/>
          </a:prstGeom>
        </p:spPr>
      </p:pic>
      <p:pic>
        <p:nvPicPr>
          <p:cNvPr id="74" name="73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01032" y="5611809"/>
            <a:ext cx="252000" cy="252000"/>
          </a:xfrm>
          <a:prstGeom prst="rect">
            <a:avLst/>
          </a:prstGeom>
        </p:spPr>
      </p:pic>
      <p:pic>
        <p:nvPicPr>
          <p:cNvPr id="75" name="74 Imagen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84096" y="5611809"/>
            <a:ext cx="252000" cy="252000"/>
          </a:xfrm>
          <a:prstGeom prst="rect">
            <a:avLst/>
          </a:prstGeom>
        </p:spPr>
      </p:pic>
      <p:pic>
        <p:nvPicPr>
          <p:cNvPr id="76" name="75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77096" y="5619654"/>
            <a:ext cx="252000" cy="252000"/>
          </a:xfrm>
          <a:prstGeom prst="rect">
            <a:avLst/>
          </a:prstGeom>
        </p:spPr>
      </p:pic>
      <p:pic>
        <p:nvPicPr>
          <p:cNvPr id="77" name="76 Imagen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60160" y="5619654"/>
            <a:ext cx="252000" cy="252000"/>
          </a:xfrm>
          <a:prstGeom prst="rect">
            <a:avLst/>
          </a:prstGeom>
        </p:spPr>
      </p:pic>
      <p:pic>
        <p:nvPicPr>
          <p:cNvPr id="78" name="77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28021" y="5611809"/>
            <a:ext cx="252000" cy="252000"/>
          </a:xfrm>
          <a:prstGeom prst="rect">
            <a:avLst/>
          </a:prstGeom>
        </p:spPr>
      </p:pic>
      <p:pic>
        <p:nvPicPr>
          <p:cNvPr id="79" name="78 Imagen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3697" y="5611809"/>
            <a:ext cx="252000" cy="252000"/>
          </a:xfrm>
          <a:prstGeom prst="rect">
            <a:avLst/>
          </a:prstGeom>
        </p:spPr>
      </p:pic>
      <p:pic>
        <p:nvPicPr>
          <p:cNvPr id="80" name="79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00580" y="5619654"/>
            <a:ext cx="252000" cy="252000"/>
          </a:xfrm>
          <a:prstGeom prst="rect">
            <a:avLst/>
          </a:prstGeom>
        </p:spPr>
      </p:pic>
      <p:pic>
        <p:nvPicPr>
          <p:cNvPr id="81" name="80 Imagen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76256" y="5619654"/>
            <a:ext cx="252000" cy="252000"/>
          </a:xfrm>
          <a:prstGeom prst="rect">
            <a:avLst/>
          </a:prstGeom>
        </p:spPr>
      </p:pic>
      <p:pic>
        <p:nvPicPr>
          <p:cNvPr id="82" name="81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3104" y="5619654"/>
            <a:ext cx="252000" cy="252000"/>
          </a:xfrm>
          <a:prstGeom prst="rect">
            <a:avLst/>
          </a:prstGeom>
        </p:spPr>
      </p:pic>
      <p:pic>
        <p:nvPicPr>
          <p:cNvPr id="83" name="82 Imagen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38780" y="5619654"/>
            <a:ext cx="252000" cy="252000"/>
          </a:xfrm>
          <a:prstGeom prst="rect">
            <a:avLst/>
          </a:prstGeom>
        </p:spPr>
      </p:pic>
      <p:pic>
        <p:nvPicPr>
          <p:cNvPr id="84" name="83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73892" y="5619654"/>
            <a:ext cx="252000" cy="252000"/>
          </a:xfrm>
          <a:prstGeom prst="rect">
            <a:avLst/>
          </a:prstGeom>
        </p:spPr>
      </p:pic>
      <p:pic>
        <p:nvPicPr>
          <p:cNvPr id="85" name="84 Imagen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9568" y="5619654"/>
            <a:ext cx="252000" cy="252000"/>
          </a:xfrm>
          <a:prstGeom prst="rect">
            <a:avLst/>
          </a:prstGeom>
        </p:spPr>
      </p:pic>
      <p:pic>
        <p:nvPicPr>
          <p:cNvPr id="86" name="85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14903" y="6309320"/>
            <a:ext cx="252000" cy="252000"/>
          </a:xfrm>
          <a:prstGeom prst="rect">
            <a:avLst/>
          </a:prstGeom>
        </p:spPr>
      </p:pic>
      <p:pic>
        <p:nvPicPr>
          <p:cNvPr id="87" name="86 Imagen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0579" y="6309320"/>
            <a:ext cx="252000" cy="252000"/>
          </a:xfrm>
          <a:prstGeom prst="rect">
            <a:avLst/>
          </a:prstGeom>
        </p:spPr>
      </p:pic>
      <p:pic>
        <p:nvPicPr>
          <p:cNvPr id="88" name="87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3224" y="6309320"/>
            <a:ext cx="252000" cy="252000"/>
          </a:xfrm>
          <a:prstGeom prst="rect">
            <a:avLst/>
          </a:prstGeom>
        </p:spPr>
      </p:pic>
      <p:pic>
        <p:nvPicPr>
          <p:cNvPr id="89" name="88 Imagen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38900" y="6309320"/>
            <a:ext cx="252000" cy="252000"/>
          </a:xfrm>
          <a:prstGeom prst="rect">
            <a:avLst/>
          </a:prstGeom>
        </p:spPr>
      </p:pic>
      <p:pic>
        <p:nvPicPr>
          <p:cNvPr id="90" name="89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73936" y="6309320"/>
            <a:ext cx="252000" cy="252000"/>
          </a:xfrm>
          <a:prstGeom prst="rect">
            <a:avLst/>
          </a:prstGeom>
        </p:spPr>
      </p:pic>
      <p:pic>
        <p:nvPicPr>
          <p:cNvPr id="91" name="90 Imagen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49612" y="6309320"/>
            <a:ext cx="252000" cy="252000"/>
          </a:xfrm>
          <a:prstGeom prst="rect">
            <a:avLst/>
          </a:prstGeom>
        </p:spPr>
      </p:pic>
      <p:pic>
        <p:nvPicPr>
          <p:cNvPr id="92" name="91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44393" y="6309320"/>
            <a:ext cx="252000" cy="252000"/>
          </a:xfrm>
          <a:prstGeom prst="rect">
            <a:avLst/>
          </a:prstGeom>
        </p:spPr>
      </p:pic>
      <p:pic>
        <p:nvPicPr>
          <p:cNvPr id="93" name="92 Imagen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20069" y="6309320"/>
            <a:ext cx="252000" cy="252000"/>
          </a:xfrm>
          <a:prstGeom prst="rect">
            <a:avLst/>
          </a:prstGeom>
        </p:spPr>
      </p:pic>
      <p:pic>
        <p:nvPicPr>
          <p:cNvPr id="94" name="93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53410" y="6309320"/>
            <a:ext cx="252000" cy="252000"/>
          </a:xfrm>
          <a:prstGeom prst="rect">
            <a:avLst/>
          </a:prstGeom>
        </p:spPr>
      </p:pic>
      <p:pic>
        <p:nvPicPr>
          <p:cNvPr id="95" name="94 Imagen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29086" y="6309320"/>
            <a:ext cx="252000" cy="252000"/>
          </a:xfrm>
          <a:prstGeom prst="rect">
            <a:avLst/>
          </a:prstGeom>
        </p:spPr>
      </p:pic>
      <p:pic>
        <p:nvPicPr>
          <p:cNvPr id="96" name="95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3512" y="6309320"/>
            <a:ext cx="252000" cy="252000"/>
          </a:xfrm>
          <a:prstGeom prst="rect">
            <a:avLst/>
          </a:prstGeom>
        </p:spPr>
      </p:pic>
      <p:pic>
        <p:nvPicPr>
          <p:cNvPr id="97" name="96 Imagen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99188" y="6309320"/>
            <a:ext cx="252000" cy="252000"/>
          </a:xfrm>
          <a:prstGeom prst="rect">
            <a:avLst/>
          </a:prstGeom>
        </p:spPr>
      </p:pic>
      <p:pic>
        <p:nvPicPr>
          <p:cNvPr id="98" name="97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44268" y="6309320"/>
            <a:ext cx="252000" cy="252000"/>
          </a:xfrm>
          <a:prstGeom prst="rect">
            <a:avLst/>
          </a:prstGeom>
        </p:spPr>
      </p:pic>
      <p:pic>
        <p:nvPicPr>
          <p:cNvPr id="99" name="98 Imagen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19944" y="6309320"/>
            <a:ext cx="252000" cy="252000"/>
          </a:xfrm>
          <a:prstGeom prst="rect">
            <a:avLst/>
          </a:prstGeom>
        </p:spPr>
      </p:pic>
      <p:pic>
        <p:nvPicPr>
          <p:cNvPr id="100" name="99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10845" y="6309320"/>
            <a:ext cx="252000" cy="252000"/>
          </a:xfrm>
          <a:prstGeom prst="rect">
            <a:avLst/>
          </a:prstGeom>
        </p:spPr>
      </p:pic>
      <p:pic>
        <p:nvPicPr>
          <p:cNvPr id="101" name="100 Imagen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86521" y="6309320"/>
            <a:ext cx="252000" cy="252000"/>
          </a:xfrm>
          <a:prstGeom prst="rect">
            <a:avLst/>
          </a:prstGeom>
        </p:spPr>
      </p:pic>
      <p:pic>
        <p:nvPicPr>
          <p:cNvPr id="102" name="101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78187" y="6309320"/>
            <a:ext cx="252000" cy="252000"/>
          </a:xfrm>
          <a:prstGeom prst="rect">
            <a:avLst/>
          </a:prstGeom>
        </p:spPr>
      </p:pic>
      <p:pic>
        <p:nvPicPr>
          <p:cNvPr id="103" name="102 Imagen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53863" y="6309320"/>
            <a:ext cx="252000" cy="252000"/>
          </a:xfrm>
          <a:prstGeom prst="rect">
            <a:avLst/>
          </a:prstGeom>
        </p:spPr>
      </p:pic>
      <p:pic>
        <p:nvPicPr>
          <p:cNvPr id="104" name="103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76494" y="6309320"/>
            <a:ext cx="252000" cy="252000"/>
          </a:xfrm>
          <a:prstGeom prst="rect">
            <a:avLst/>
          </a:prstGeom>
        </p:spPr>
      </p:pic>
      <p:pic>
        <p:nvPicPr>
          <p:cNvPr id="105" name="104 Imagen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52170" y="6309320"/>
            <a:ext cx="252000" cy="252000"/>
          </a:xfrm>
          <a:prstGeom prst="rect">
            <a:avLst/>
          </a:prstGeom>
        </p:spPr>
      </p:pic>
      <p:pic>
        <p:nvPicPr>
          <p:cNvPr id="106" name="105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6865" y="6309320"/>
            <a:ext cx="252000" cy="252000"/>
          </a:xfrm>
          <a:prstGeom prst="rect">
            <a:avLst/>
          </a:prstGeom>
        </p:spPr>
      </p:pic>
      <p:pic>
        <p:nvPicPr>
          <p:cNvPr id="107" name="106 Imagen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12541" y="6309320"/>
            <a:ext cx="252000" cy="252000"/>
          </a:xfrm>
          <a:prstGeom prst="rect">
            <a:avLst/>
          </a:prstGeom>
        </p:spPr>
      </p:pic>
      <p:pic>
        <p:nvPicPr>
          <p:cNvPr id="108" name="107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1104" y="6309320"/>
            <a:ext cx="252000" cy="252000"/>
          </a:xfrm>
          <a:prstGeom prst="rect">
            <a:avLst/>
          </a:prstGeom>
        </p:spPr>
      </p:pic>
      <p:pic>
        <p:nvPicPr>
          <p:cNvPr id="109" name="108 Imagen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86780" y="6309320"/>
            <a:ext cx="252000" cy="252000"/>
          </a:xfrm>
          <a:prstGeom prst="rect">
            <a:avLst/>
          </a:prstGeom>
        </p:spPr>
      </p:pic>
      <p:pic>
        <p:nvPicPr>
          <p:cNvPr id="110" name="109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12660" y="6309320"/>
            <a:ext cx="252000" cy="252000"/>
          </a:xfrm>
          <a:prstGeom prst="rect">
            <a:avLst/>
          </a:prstGeom>
        </p:spPr>
      </p:pic>
      <p:pic>
        <p:nvPicPr>
          <p:cNvPr id="111" name="110 Imagen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8336" y="6309320"/>
            <a:ext cx="252000" cy="252000"/>
          </a:xfrm>
          <a:prstGeom prst="rect">
            <a:avLst/>
          </a:prstGeom>
        </p:spPr>
      </p:pic>
      <p:pic>
        <p:nvPicPr>
          <p:cNvPr id="2" name="1 Imagen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30673" y="66557"/>
            <a:ext cx="304762" cy="3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03355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2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2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2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2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240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1" fill="hold">
                      <p:stCondLst>
                        <p:cond delay="0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2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261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2" fill="hold">
                      <p:stCondLst>
                        <p:cond delay="0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2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>
                      <p:stCondLst>
                        <p:cond delay="0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275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6" fill="hold">
                      <p:stCondLst>
                        <p:cond delay="0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2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289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0" fill="hold">
                      <p:stCondLst>
                        <p:cond delay="0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29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30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303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4" fill="hold">
                      <p:stCondLst>
                        <p:cond delay="0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30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310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1" fill="hold">
                      <p:stCondLst>
                        <p:cond delay="0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3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3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324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5" fill="hold">
                      <p:stCondLst>
                        <p:cond delay="0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3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331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2" fill="hold">
                      <p:stCondLst>
                        <p:cond delay="0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3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3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345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6" fill="hold">
                      <p:stCondLst>
                        <p:cond delay="0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3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3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359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0" fill="hold">
                      <p:stCondLst>
                        <p:cond delay="0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3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366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7" fill="hold">
                      <p:stCondLst>
                        <p:cond delay="0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3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373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4" fill="hold">
                      <p:stCondLst>
                        <p:cond delay="0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3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8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9" fill="hold">
                      <p:stCondLst>
                        <p:cond delay="0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9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7" fill="hold">
                      <p:stCondLst>
                        <p:cond delay="0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2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1" fill="hold">
                      <p:stCondLst>
                        <p:cond delay="0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3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7" fill="hold">
                      <p:stCondLst>
                        <p:cond delay="0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4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5" fill="hold">
                      <p:stCondLst>
                        <p:cond delay="0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45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3" fill="hold">
                      <p:stCondLst>
                        <p:cond delay="0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46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1" fill="hold">
                      <p:stCondLst>
                        <p:cond delay="0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5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46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9" fill="hold">
                      <p:stCondLst>
                        <p:cond delay="0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3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7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7" fill="hold">
                      <p:stCondLst>
                        <p:cond delay="0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1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8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5" fill="hold">
                      <p:stCondLst>
                        <p:cond delay="0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49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3" fill="hold">
                      <p:stCondLst>
                        <p:cond delay="0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0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1" fill="hold">
                      <p:stCondLst>
                        <p:cond delay="0"/>
                      </p:stCondLst>
                      <p:childTnLst>
                        <p:par>
                          <p:cTn id="502" fill="hold">
                            <p:stCondLst>
                              <p:cond delay="0"/>
                            </p:stCondLst>
                            <p:childTnLst>
                              <p:par>
                                <p:cTn id="50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0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9" fill="hold">
                      <p:stCondLst>
                        <p:cond delay="0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3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5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16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7" fill="hold">
                      <p:stCondLst>
                        <p:cond delay="0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1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2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524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5" fill="hold">
                      <p:stCondLst>
                        <p:cond delay="0"/>
                      </p:stCondLst>
                      <p:childTnLst>
                        <p:par>
                          <p:cTn id="526" fill="hold">
                            <p:stCondLst>
                              <p:cond delay="0"/>
                            </p:stCondLst>
                            <p:childTnLst>
                              <p:par>
                                <p:cTn id="5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9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0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1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53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3" fill="hold">
                      <p:stCondLst>
                        <p:cond delay="0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540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1" fill="hold">
                      <p:stCondLst>
                        <p:cond delay="0"/>
                      </p:stCondLst>
                      <p:childTnLst>
                        <p:par>
                          <p:cTn id="542" fill="hold">
                            <p:stCondLst>
                              <p:cond delay="0"/>
                            </p:stCondLst>
                            <p:childTnLst>
                              <p:par>
                                <p:cTn id="5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5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54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9" fill="hold">
                      <p:stCondLst>
                        <p:cond delay="0"/>
                      </p:stCondLst>
                      <p:childTnLst>
                        <p:par>
                          <p:cTn id="550" fill="hold">
                            <p:stCondLst>
                              <p:cond delay="0"/>
                            </p:stCondLst>
                            <p:childTnLst>
                              <p:par>
                                <p:cTn id="5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3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4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5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55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7" fill="hold">
                      <p:stCondLst>
                        <p:cond delay="0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1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2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564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5" fill="hold">
                      <p:stCondLst>
                        <p:cond delay="0"/>
                      </p:stCondLst>
                      <p:childTnLst>
                        <p:par>
                          <p:cTn id="566" fill="hold">
                            <p:stCondLst>
                              <p:cond delay="0"/>
                            </p:stCondLst>
                            <p:childTnLst>
                              <p:par>
                                <p:cTn id="56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9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0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57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3" fill="hold">
                      <p:stCondLst>
                        <p:cond delay="0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7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8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580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1" fill="hold">
                      <p:stCondLst>
                        <p:cond delay="0"/>
                      </p:stCondLst>
                      <p:childTnLst>
                        <p:par>
                          <p:cTn id="582" fill="hold">
                            <p:stCondLst>
                              <p:cond delay="0"/>
                            </p:stCondLst>
                            <p:childTnLst>
                              <p:par>
                                <p:cTn id="58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5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6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7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588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9" fill="hold">
                      <p:stCondLst>
                        <p:cond delay="0"/>
                      </p:stCondLst>
                      <p:childTnLst>
                        <p:par>
                          <p:cTn id="590" fill="hold">
                            <p:stCondLst>
                              <p:cond delay="0"/>
                            </p:stCondLst>
                            <p:childTnLst>
                              <p:par>
                                <p:cTn id="59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3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5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596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7" fill="hold">
                      <p:stCondLst>
                        <p:cond delay="0"/>
                      </p:stCondLst>
                      <p:childTnLst>
                        <p:par>
                          <p:cTn id="598" fill="hold">
                            <p:stCondLst>
                              <p:cond delay="0"/>
                            </p:stCondLst>
                            <p:childTnLst>
                              <p:par>
                                <p:cTn id="59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602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3" fill="hold">
                      <p:stCondLst>
                        <p:cond delay="0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608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9" fill="hold">
                      <p:stCondLst>
                        <p:cond delay="0"/>
                      </p:stCondLst>
                      <p:childTnLst>
                        <p:par>
                          <p:cTn id="610" fill="hold">
                            <p:stCondLst>
                              <p:cond delay="0"/>
                            </p:stCondLst>
                            <p:childTnLst>
                              <p:par>
                                <p:cTn id="6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614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5" fill="hold">
                      <p:stCondLst>
                        <p:cond delay="0"/>
                      </p:stCondLst>
                      <p:childTnLst>
                        <p:par>
                          <p:cTn id="616" fill="hold">
                            <p:stCondLst>
                              <p:cond delay="0"/>
                            </p:stCondLst>
                            <p:childTnLst>
                              <p:par>
                                <p:cTn id="6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620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1" fill="hold">
                      <p:stCondLst>
                        <p:cond delay="0"/>
                      </p:stCondLst>
                      <p:childTnLst>
                        <p:par>
                          <p:cTn id="622" fill="hold">
                            <p:stCondLst>
                              <p:cond delay="0"/>
                            </p:stCondLst>
                            <p:childTnLst>
                              <p:par>
                                <p:cTn id="6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626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7" fill="hold">
                      <p:stCondLst>
                        <p:cond delay="0"/>
                      </p:stCondLst>
                      <p:childTnLst>
                        <p:par>
                          <p:cTn id="628" fill="hold">
                            <p:stCondLst>
                              <p:cond delay="0"/>
                            </p:stCondLst>
                            <p:childTnLst>
                              <p:par>
                                <p:cTn id="6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632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3" fill="hold">
                      <p:stCondLst>
                        <p:cond delay="0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638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9" fill="hold">
                      <p:stCondLst>
                        <p:cond delay="0"/>
                      </p:stCondLst>
                      <p:childTnLst>
                        <p:par>
                          <p:cTn id="640" fill="hold">
                            <p:stCondLst>
                              <p:cond delay="0"/>
                            </p:stCondLst>
                            <p:childTnLst>
                              <p:par>
                                <p:cTn id="6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644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5" fill="hold">
                      <p:stCondLst>
                        <p:cond delay="0"/>
                      </p:stCondLst>
                      <p:childTnLst>
                        <p:par>
                          <p:cTn id="646" fill="hold">
                            <p:stCondLst>
                              <p:cond delay="0"/>
                            </p:stCondLst>
                            <p:childTnLst>
                              <p:par>
                                <p:cTn id="6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650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1" fill="hold">
                      <p:stCondLst>
                        <p:cond delay="0"/>
                      </p:stCondLst>
                      <p:childTnLst>
                        <p:par>
                          <p:cTn id="652" fill="hold">
                            <p:stCondLst>
                              <p:cond delay="0"/>
                            </p:stCondLst>
                            <p:childTnLst>
                              <p:par>
                                <p:cTn id="6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656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7" fill="hold">
                      <p:stCondLst>
                        <p:cond delay="0"/>
                      </p:stCondLst>
                      <p:childTnLst>
                        <p:par>
                          <p:cTn id="658" fill="hold">
                            <p:stCondLst>
                              <p:cond delay="0"/>
                            </p:stCondLst>
                            <p:childTnLst>
                              <p:par>
                                <p:cTn id="6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662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3" fill="hold">
                      <p:stCondLst>
                        <p:cond delay="0"/>
                      </p:stCondLst>
                      <p:childTnLst>
                        <p:par>
                          <p:cTn id="664" fill="hold">
                            <p:stCondLst>
                              <p:cond delay="0"/>
                            </p:stCondLst>
                            <p:childTnLst>
                              <p:par>
                                <p:cTn id="6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668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9" fill="hold">
                      <p:stCondLst>
                        <p:cond delay="0"/>
                      </p:stCondLst>
                      <p:childTnLst>
                        <p:par>
                          <p:cTn id="670" fill="hold">
                            <p:stCondLst>
                              <p:cond delay="0"/>
                            </p:stCondLst>
                            <p:childTnLst>
                              <p:par>
                                <p:cTn id="6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674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5" fill="hold">
                      <p:stCondLst>
                        <p:cond delay="0"/>
                      </p:stCondLst>
                      <p:childTnLst>
                        <p:par>
                          <p:cTn id="676" fill="hold">
                            <p:stCondLst>
                              <p:cond delay="0"/>
                            </p:stCondLst>
                            <p:childTnLst>
                              <p:par>
                                <p:cTn id="6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680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1" fill="hold">
                      <p:stCondLst>
                        <p:cond delay="0"/>
                      </p:stCondLst>
                      <p:childTnLst>
                        <p:par>
                          <p:cTn id="682" fill="hold">
                            <p:stCondLst>
                              <p:cond delay="0"/>
                            </p:stCondLst>
                            <p:childTnLst>
                              <p:par>
                                <p:cTn id="68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686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7" fill="hold">
                      <p:stCondLst>
                        <p:cond delay="0"/>
                      </p:stCondLst>
                      <p:childTnLst>
                        <p:par>
                          <p:cTn id="688" fill="hold">
                            <p:stCondLst>
                              <p:cond delay="0"/>
                            </p:stCondLst>
                            <p:childTnLst>
                              <p:par>
                                <p:cTn id="6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692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3" fill="hold">
                      <p:stCondLst>
                        <p:cond delay="0"/>
                      </p:stCondLst>
                      <p:childTnLst>
                        <p:par>
                          <p:cTn id="694" fill="hold">
                            <p:stCondLst>
                              <p:cond delay="0"/>
                            </p:stCondLst>
                            <p:childTnLst>
                              <p:par>
                                <p:cTn id="6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698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9" fill="hold">
                      <p:stCondLst>
                        <p:cond delay="0"/>
                      </p:stCondLst>
                      <p:childTnLst>
                        <p:par>
                          <p:cTn id="700" fill="hold">
                            <p:stCondLst>
                              <p:cond delay="0"/>
                            </p:stCondLst>
                            <p:childTnLst>
                              <p:par>
                                <p:cTn id="7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704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5" fill="hold">
                      <p:stCondLst>
                        <p:cond delay="0"/>
                      </p:stCondLst>
                      <p:childTnLst>
                        <p:par>
                          <p:cTn id="706" fill="hold">
                            <p:stCondLst>
                              <p:cond delay="0"/>
                            </p:stCondLst>
                            <p:childTnLst>
                              <p:par>
                                <p:cTn id="70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710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1" fill="hold">
                      <p:stCondLst>
                        <p:cond delay="0"/>
                      </p:stCondLst>
                      <p:childTnLst>
                        <p:par>
                          <p:cTn id="712" fill="hold">
                            <p:stCondLst>
                              <p:cond delay="0"/>
                            </p:stCondLst>
                            <p:childTnLst>
                              <p:par>
                                <p:cTn id="7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4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716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7" fill="hold">
                      <p:stCondLst>
                        <p:cond delay="0"/>
                      </p:stCondLst>
                      <p:childTnLst>
                        <p:par>
                          <p:cTn id="718" fill="hold">
                            <p:stCondLst>
                              <p:cond delay="0"/>
                            </p:stCondLst>
                            <p:childTnLst>
                              <p:par>
                                <p:cTn id="7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722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3" fill="hold">
                      <p:stCondLst>
                        <p:cond delay="0"/>
                      </p:stCondLst>
                      <p:childTnLst>
                        <p:par>
                          <p:cTn id="724" fill="hold">
                            <p:stCondLst>
                              <p:cond delay="0"/>
                            </p:stCondLst>
                            <p:childTnLst>
                              <p:par>
                                <p:cTn id="7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6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728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9" fill="hold">
                      <p:stCondLst>
                        <p:cond delay="0"/>
                      </p:stCondLst>
                      <p:childTnLst>
                        <p:par>
                          <p:cTn id="730" fill="hold">
                            <p:stCondLst>
                              <p:cond delay="0"/>
                            </p:stCondLst>
                            <p:childTnLst>
                              <p:par>
                                <p:cTn id="7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734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5" fill="hold">
                      <p:stCondLst>
                        <p:cond delay="0"/>
                      </p:stCondLst>
                      <p:childTnLst>
                        <p:par>
                          <p:cTn id="736" fill="hold">
                            <p:stCondLst>
                              <p:cond delay="0"/>
                            </p:stCondLst>
                            <p:childTnLst>
                              <p:par>
                                <p:cTn id="7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740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1" fill="hold">
                      <p:stCondLst>
                        <p:cond delay="0"/>
                      </p:stCondLst>
                      <p:childTnLst>
                        <p:par>
                          <p:cTn id="742" fill="hold">
                            <p:stCondLst>
                              <p:cond delay="0"/>
                            </p:stCondLst>
                            <p:childTnLst>
                              <p:par>
                                <p:cTn id="7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4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746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7" fill="hold">
                      <p:stCondLst>
                        <p:cond delay="0"/>
                      </p:stCondLst>
                      <p:childTnLst>
                        <p:par>
                          <p:cTn id="748" fill="hold">
                            <p:stCondLst>
                              <p:cond delay="0"/>
                            </p:stCondLst>
                            <p:childTnLst>
                              <p:par>
                                <p:cTn id="7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0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752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3" fill="hold">
                      <p:stCondLst>
                        <p:cond delay="0"/>
                      </p:stCondLst>
                      <p:childTnLst>
                        <p:par>
                          <p:cTn id="754" fill="hold">
                            <p:stCondLst>
                              <p:cond delay="0"/>
                            </p:stCondLst>
                            <p:childTnLst>
                              <p:par>
                                <p:cTn id="7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6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r>
              <a:rPr lang="es-ES" dirty="0" smtClean="0"/>
              <a:t>Free </a:t>
            </a:r>
            <a:r>
              <a:rPr lang="es-ES" dirty="0" err="1" smtClean="0"/>
              <a:t>word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Q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91941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r>
              <a:rPr lang="es-ES" dirty="0" err="1" smtClean="0"/>
              <a:t>Animals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dry</a:t>
            </a:r>
            <a:r>
              <a:rPr lang="es-ES" dirty="0" smtClean="0"/>
              <a:t>, </a:t>
            </a:r>
            <a:r>
              <a:rPr lang="es-ES" dirty="0" err="1" smtClean="0"/>
              <a:t>scaly</a:t>
            </a:r>
            <a:r>
              <a:rPr lang="es-ES" dirty="0" smtClean="0"/>
              <a:t> </a:t>
            </a:r>
            <a:r>
              <a:rPr lang="es-ES" dirty="0" err="1" smtClean="0"/>
              <a:t>skin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R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83225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r>
              <a:rPr lang="es-ES" dirty="0" err="1" smtClean="0"/>
              <a:t>Vertebrates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inside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S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96008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Arthopods</a:t>
            </a:r>
            <a:r>
              <a:rPr lang="es-ES" dirty="0" smtClean="0"/>
              <a:t> </a:t>
            </a:r>
            <a:r>
              <a:rPr lang="es-ES" dirty="0" err="1" smtClean="0"/>
              <a:t>bodies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three</a:t>
            </a:r>
            <a:r>
              <a:rPr lang="es-ES" dirty="0" smtClean="0"/>
              <a:t> </a:t>
            </a:r>
            <a:r>
              <a:rPr lang="es-ES" dirty="0" err="1" smtClean="0"/>
              <a:t>parts</a:t>
            </a:r>
            <a:r>
              <a:rPr lang="es-ES" dirty="0" smtClean="0"/>
              <a:t>: head, ______ and abdomen.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T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55966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r>
              <a:rPr lang="es-ES" dirty="0" smtClean="0"/>
              <a:t>Free </a:t>
            </a:r>
            <a:r>
              <a:rPr lang="es-ES" dirty="0" err="1" smtClean="0"/>
              <a:t>word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U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37499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name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animals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a </a:t>
            </a:r>
            <a:r>
              <a:rPr lang="es-ES" dirty="0" err="1" smtClean="0"/>
              <a:t>spine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V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65921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Invertebrates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a </a:t>
            </a:r>
            <a:r>
              <a:rPr lang="es-ES" dirty="0" err="1" smtClean="0"/>
              <a:t>long</a:t>
            </a:r>
            <a:r>
              <a:rPr lang="es-ES" dirty="0" smtClean="0"/>
              <a:t>, </a:t>
            </a:r>
            <a:r>
              <a:rPr lang="es-ES" dirty="0" err="1" smtClean="0"/>
              <a:t>soft</a:t>
            </a:r>
            <a:r>
              <a:rPr lang="es-ES" dirty="0" smtClean="0"/>
              <a:t> </a:t>
            </a:r>
            <a:r>
              <a:rPr lang="es-ES" dirty="0" err="1" smtClean="0"/>
              <a:t>body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W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65006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contains</a:t>
            </a:r>
            <a:r>
              <a:rPr lang="es-ES" dirty="0" smtClean="0"/>
              <a:t> de x. 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hard</a:t>
            </a:r>
            <a:r>
              <a:rPr lang="es-ES" dirty="0" smtClean="0"/>
              <a:t> </a:t>
            </a:r>
            <a:r>
              <a:rPr lang="es-ES" dirty="0" err="1" smtClean="0"/>
              <a:t>like</a:t>
            </a:r>
            <a:r>
              <a:rPr lang="es-ES" dirty="0" smtClean="0"/>
              <a:t> a </a:t>
            </a:r>
            <a:r>
              <a:rPr lang="es-ES" dirty="0" err="1" smtClean="0"/>
              <a:t>skeleton</a:t>
            </a:r>
            <a:r>
              <a:rPr lang="es-ES" dirty="0" smtClean="0"/>
              <a:t> </a:t>
            </a:r>
            <a:r>
              <a:rPr lang="es-ES" dirty="0" err="1" smtClean="0"/>
              <a:t>but</a:t>
            </a:r>
            <a:r>
              <a:rPr lang="es-ES" dirty="0" smtClean="0"/>
              <a:t> </a:t>
            </a:r>
            <a:r>
              <a:rPr lang="es-ES" dirty="0" err="1" smtClean="0"/>
              <a:t>its</a:t>
            </a:r>
            <a:r>
              <a:rPr lang="es-ES" dirty="0" smtClean="0"/>
              <a:t> </a:t>
            </a:r>
            <a:r>
              <a:rPr lang="es-ES" dirty="0" err="1" smtClean="0"/>
              <a:t>outside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body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X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73125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r>
              <a:rPr lang="es-ES" dirty="0" smtClean="0"/>
              <a:t>Me and ____ are </a:t>
            </a:r>
            <a:r>
              <a:rPr lang="es-ES" dirty="0" err="1" smtClean="0"/>
              <a:t>mammals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Y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55040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This</a:t>
            </a:r>
            <a:r>
              <a:rPr lang="es-ES" dirty="0" smtClean="0"/>
              <a:t> animal </a:t>
            </a:r>
            <a:r>
              <a:rPr lang="es-ES" dirty="0" err="1" smtClean="0"/>
              <a:t>is</a:t>
            </a:r>
            <a:r>
              <a:rPr lang="es-ES" dirty="0" smtClean="0"/>
              <a:t> a </a:t>
            </a:r>
            <a:r>
              <a:rPr lang="es-ES" dirty="0" err="1" smtClean="0"/>
              <a:t>mammal</a:t>
            </a:r>
            <a:r>
              <a:rPr lang="es-ES" dirty="0" smtClean="0"/>
              <a:t> and a </a:t>
            </a:r>
            <a:r>
              <a:rPr lang="es-ES" dirty="0" err="1" smtClean="0"/>
              <a:t>hervibore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Z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74885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Animals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live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land</a:t>
            </a:r>
            <a:r>
              <a:rPr lang="es-ES" dirty="0" smtClean="0"/>
              <a:t> and in </a:t>
            </a:r>
            <a:r>
              <a:rPr lang="es-ES" dirty="0" err="1" smtClean="0"/>
              <a:t>water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A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85179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48072" y="1698367"/>
            <a:ext cx="78843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Esta obra está bajo una licencia </a:t>
            </a:r>
            <a:r>
              <a:rPr lang="es-ES" sz="2400" dirty="0" err="1"/>
              <a:t>Creative</a:t>
            </a:r>
            <a:r>
              <a:rPr lang="es-ES" sz="2400" dirty="0"/>
              <a:t> </a:t>
            </a:r>
            <a:r>
              <a:rPr lang="es-ES" sz="2400" dirty="0" err="1"/>
              <a:t>Commons</a:t>
            </a:r>
            <a:r>
              <a:rPr lang="es-ES" sz="2400" dirty="0"/>
              <a:t>. 3.0 España</a:t>
            </a:r>
            <a:r>
              <a:rPr lang="es-ES" sz="2400" dirty="0" smtClean="0"/>
              <a:t>. </a:t>
            </a:r>
          </a:p>
          <a:p>
            <a:pPr algn="ctr"/>
            <a:r>
              <a:rPr lang="es-ES" sz="2400" dirty="0" smtClean="0"/>
              <a:t>Reconocimiento </a:t>
            </a:r>
            <a:r>
              <a:rPr lang="es-ES" sz="2400" dirty="0"/>
              <a:t>- </a:t>
            </a:r>
            <a:r>
              <a:rPr lang="es-ES" sz="2400" dirty="0" err="1"/>
              <a:t>NoComercial</a:t>
            </a:r>
            <a:r>
              <a:rPr lang="es-ES" sz="2400" dirty="0"/>
              <a:t> - </a:t>
            </a:r>
            <a:r>
              <a:rPr lang="es-ES" sz="2400" dirty="0" err="1"/>
              <a:t>CompartirIgual</a:t>
            </a:r>
            <a:endParaRPr lang="es-ES" sz="2400" dirty="0"/>
          </a:p>
          <a:p>
            <a:pPr algn="ctr"/>
            <a:endParaRPr lang="es-ES" sz="2400" dirty="0"/>
          </a:p>
          <a:p>
            <a:pPr algn="ctr"/>
            <a:r>
              <a:rPr lang="es-ES" sz="2400" dirty="0"/>
              <a:t>No se permite un uso comercial de la obra original ni de las posibles  obras derivadas, la distribución de las cuales se debe hacer con una  licencia igual a la que regula la obra original.</a:t>
            </a:r>
          </a:p>
        </p:txBody>
      </p:sp>
      <p:pic>
        <p:nvPicPr>
          <p:cNvPr id="1026" name="Picture 2" descr="http://1.bp.blogspot.com/_S9VSNMT6ncY/TPDsj62yKqI/AAAAAAAAAY4/Ze0F4WKyOZ4/s1600/by-nc-sa.eu_peti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175991"/>
            <a:ext cx="1123950" cy="39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26834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Animals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two</a:t>
            </a:r>
            <a:r>
              <a:rPr lang="es-ES" dirty="0" smtClean="0"/>
              <a:t> </a:t>
            </a:r>
            <a:r>
              <a:rPr lang="es-ES" dirty="0" err="1" smtClean="0"/>
              <a:t>wings</a:t>
            </a:r>
            <a:r>
              <a:rPr lang="es-ES" dirty="0" smtClean="0"/>
              <a:t> and are </a:t>
            </a:r>
            <a:r>
              <a:rPr lang="es-ES" dirty="0" err="1" smtClean="0"/>
              <a:t>covered</a:t>
            </a:r>
            <a:r>
              <a:rPr lang="es-ES" dirty="0" smtClean="0"/>
              <a:t> in </a:t>
            </a:r>
            <a:r>
              <a:rPr lang="es-ES" dirty="0" err="1" smtClean="0"/>
              <a:t>feather</a:t>
            </a:r>
            <a:r>
              <a:rPr lang="es-ES" dirty="0" err="1" smtClean="0"/>
              <a:t>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B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2727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Animals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only</a:t>
            </a:r>
            <a:r>
              <a:rPr lang="es-ES" dirty="0" smtClean="0"/>
              <a:t> </a:t>
            </a:r>
            <a:r>
              <a:rPr lang="es-ES" dirty="0" err="1" smtClean="0"/>
              <a:t>eat</a:t>
            </a:r>
            <a:r>
              <a:rPr lang="es-ES" dirty="0" smtClean="0"/>
              <a:t>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animals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C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24864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r>
              <a:rPr lang="es-ES" dirty="0" smtClean="0"/>
              <a:t>A </a:t>
            </a:r>
            <a:r>
              <a:rPr lang="es-ES" dirty="0" err="1" smtClean="0"/>
              <a:t>mammal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lives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water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D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9749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Oviparous</a:t>
            </a:r>
            <a:r>
              <a:rPr lang="es-ES" dirty="0" smtClean="0"/>
              <a:t> </a:t>
            </a:r>
            <a:r>
              <a:rPr lang="es-ES" dirty="0" err="1" smtClean="0"/>
              <a:t>animals</a:t>
            </a:r>
            <a:r>
              <a:rPr lang="es-ES" dirty="0" smtClean="0"/>
              <a:t> are </a:t>
            </a:r>
            <a:r>
              <a:rPr lang="es-ES" dirty="0" err="1" smtClean="0"/>
              <a:t>born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these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E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73947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r>
              <a:rPr lang="es-ES" dirty="0" err="1" smtClean="0"/>
              <a:t>Animals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breathe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gills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F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8041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>
            <a:normAutofit/>
          </a:bodyPr>
          <a:lstStyle/>
          <a:p>
            <a:r>
              <a:rPr lang="es-ES" dirty="0" err="1" smtClean="0"/>
              <a:t>Fish</a:t>
            </a:r>
            <a:r>
              <a:rPr lang="es-ES" dirty="0" smtClean="0"/>
              <a:t> </a:t>
            </a:r>
            <a:r>
              <a:rPr lang="es-ES" dirty="0" err="1" smtClean="0"/>
              <a:t>breathe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these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G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67925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430</Words>
  <Application>Microsoft Office PowerPoint</Application>
  <PresentationFormat>Presentación en pantalla (4:3)</PresentationFormat>
  <Paragraphs>196</Paragraphs>
  <Slides>30</Slides>
  <Notes>30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1" baseType="lpstr">
      <vt:lpstr>Tema de Office</vt:lpstr>
      <vt:lpstr>Diapositiva 1</vt:lpstr>
      <vt:lpstr>Diapositiva 2</vt:lpstr>
      <vt:lpstr>Animals that live on land and in water.</vt:lpstr>
      <vt:lpstr>Animals that have two wings and are covered in feathers.</vt:lpstr>
      <vt:lpstr>Animals that only eat other animals.</vt:lpstr>
      <vt:lpstr>A mammal that lives in the water.</vt:lpstr>
      <vt:lpstr>Oviparous animals are born from these.</vt:lpstr>
      <vt:lpstr>Animals that breathe with gills.</vt:lpstr>
      <vt:lpstr>Fish breathe with these.</vt:lpstr>
      <vt:lpstr>Animals that only eat plants.</vt:lpstr>
      <vt:lpstr>The name for animals that don’t have a spine.</vt:lpstr>
      <vt:lpstr>An invertebrate that lives in water.</vt:lpstr>
      <vt:lpstr>This animal is a hervibore and it eats eucalytus leaves.</vt:lpstr>
      <vt:lpstr>Mammals breathe with these. </vt:lpstr>
      <vt:lpstr>Animals that feed their babies with milk.</vt:lpstr>
      <vt:lpstr>It is one of the three life processes: interaction, reproduction and _____.</vt:lpstr>
      <vt:lpstr>Free word</vt:lpstr>
      <vt:lpstr>Animals that eat plants and other animals.</vt:lpstr>
      <vt:lpstr>A bird that can’t fly.</vt:lpstr>
      <vt:lpstr>Free word</vt:lpstr>
      <vt:lpstr>Animals that have dry, scaly skin.</vt:lpstr>
      <vt:lpstr>Vertebrates have it inside.</vt:lpstr>
      <vt:lpstr>Arthopods bodies have three parts: head, ______ and abdomen.</vt:lpstr>
      <vt:lpstr>Free word</vt:lpstr>
      <vt:lpstr>The name for animals with a spine.</vt:lpstr>
      <vt:lpstr>Invertebrates that have a long, soft body.</vt:lpstr>
      <vt:lpstr>It contains de x. This is hard like a skeleton but its outside the body.</vt:lpstr>
      <vt:lpstr>Me and ____ are mammals.</vt:lpstr>
      <vt:lpstr>This animal is a mammal and a hervibore.</vt:lpstr>
      <vt:lpstr>Diapositiva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Emilio</dc:creator>
  <cp:lastModifiedBy>Doblon</cp:lastModifiedBy>
  <cp:revision>73</cp:revision>
  <dcterms:created xsi:type="dcterms:W3CDTF">2013-05-15T10:09:25Z</dcterms:created>
  <dcterms:modified xsi:type="dcterms:W3CDTF">2017-07-05T18:58:39Z</dcterms:modified>
</cp:coreProperties>
</file>