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2CC43D-B08D-46E1-87F0-729B546B32D8}" v="729" dt="2023-05-31T16:43:56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0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2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33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6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3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3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4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47" r:id="rId6"/>
    <p:sldLayoutId id="2147483843" r:id="rId7"/>
    <p:sldLayoutId id="2147483844" r:id="rId8"/>
    <p:sldLayoutId id="2147483845" r:id="rId9"/>
    <p:sldLayoutId id="2147483846" r:id="rId10"/>
    <p:sldLayoutId id="2147483848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36">
            <a:extLst>
              <a:ext uri="{FF2B5EF4-FFF2-40B4-BE49-F238E27FC236}">
                <a16:creationId xmlns:a16="http://schemas.microsoft.com/office/drawing/2014/main" id="{AE192E3E-68A9-4F36-936C-1C8D0B9E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72" name="Rectangle 38">
            <a:extLst>
              <a:ext uri="{FF2B5EF4-FFF2-40B4-BE49-F238E27FC236}">
                <a16:creationId xmlns:a16="http://schemas.microsoft.com/office/drawing/2014/main" id="{7612F838-9E15-400D-ADAA-BC55950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E540FAA-4D65-865D-8A21-3228D3595A2A}"/>
              </a:ext>
            </a:extLst>
          </p:cNvPr>
          <p:cNvSpPr txBox="1"/>
          <p:nvPr/>
        </p:nvSpPr>
        <p:spPr>
          <a:xfrm>
            <a:off x="559778" y="404134"/>
            <a:ext cx="4038700" cy="142111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982EA28-91D2-06F0-452F-C94A791072CA}"/>
              </a:ext>
            </a:extLst>
          </p:cNvPr>
          <p:cNvSpPr txBox="1"/>
          <p:nvPr/>
        </p:nvSpPr>
        <p:spPr>
          <a:xfrm>
            <a:off x="559778" y="1981619"/>
            <a:ext cx="4128541" cy="459181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2060"/>
                </a:solidFill>
              </a:rPr>
              <a:t>1º.- Debes </a:t>
            </a:r>
            <a:r>
              <a:rPr lang="en-US" sz="1600" b="1" err="1">
                <a:solidFill>
                  <a:srgbClr val="002060"/>
                </a:solidFill>
              </a:rPr>
              <a:t>entender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correctamente</a:t>
            </a:r>
            <a:r>
              <a:rPr lang="en-US" sz="1600" b="1" dirty="0">
                <a:solidFill>
                  <a:srgbClr val="002060"/>
                </a:solidFill>
              </a:rPr>
              <a:t> lo que se </a:t>
            </a:r>
            <a:r>
              <a:rPr lang="en-US" sz="1600" b="1" err="1">
                <a:solidFill>
                  <a:srgbClr val="002060"/>
                </a:solidFill>
              </a:rPr>
              <a:t>pide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en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cada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actividad</a:t>
            </a:r>
            <a:endParaRPr lang="en-US" sz="1600" b="1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2060"/>
                </a:solidFill>
              </a:rPr>
              <a:t>2º.- Hasta la </a:t>
            </a:r>
            <a:r>
              <a:rPr lang="en-US" sz="1600" b="1" err="1">
                <a:solidFill>
                  <a:srgbClr val="002060"/>
                </a:solidFill>
              </a:rPr>
              <a:t>actividad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número</a:t>
            </a:r>
            <a:r>
              <a:rPr lang="en-US" sz="1600" b="1" dirty="0">
                <a:solidFill>
                  <a:srgbClr val="002060"/>
                </a:solidFill>
              </a:rPr>
              <a:t> 3 es </a:t>
            </a:r>
            <a:r>
              <a:rPr lang="en-US" sz="1600" b="1" err="1">
                <a:solidFill>
                  <a:srgbClr val="002060"/>
                </a:solidFill>
              </a:rPr>
              <a:t>obligatorio</a:t>
            </a:r>
            <a:r>
              <a:rPr lang="en-US" sz="1600" b="1" dirty="0">
                <a:solidFill>
                  <a:srgbClr val="002060"/>
                </a:solidFill>
              </a:rPr>
              <a:t>. Si al </a:t>
            </a:r>
            <a:r>
              <a:rPr lang="en-US" sz="1600" b="1" err="1">
                <a:solidFill>
                  <a:srgbClr val="002060"/>
                </a:solidFill>
              </a:rPr>
              <a:t>llegar</a:t>
            </a:r>
            <a:r>
              <a:rPr lang="en-US" sz="1600" b="1" dirty="0">
                <a:solidFill>
                  <a:srgbClr val="002060"/>
                </a:solidFill>
              </a:rPr>
              <a:t> a </a:t>
            </a:r>
            <a:r>
              <a:rPr lang="en-US" sz="1600" b="1" err="1">
                <a:solidFill>
                  <a:srgbClr val="002060"/>
                </a:solidFill>
              </a:rPr>
              <a:t>esta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actividad</a:t>
            </a:r>
            <a:r>
              <a:rPr lang="en-US" sz="1600" b="1" dirty="0">
                <a:solidFill>
                  <a:srgbClr val="002060"/>
                </a:solidFill>
              </a:rPr>
              <a:t> has </a:t>
            </a:r>
            <a:r>
              <a:rPr lang="en-US" sz="1600" b="1" err="1">
                <a:solidFill>
                  <a:srgbClr val="002060"/>
                </a:solidFill>
              </a:rPr>
              <a:t>encontrado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alguna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dificultad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pasa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directamente</a:t>
            </a:r>
            <a:r>
              <a:rPr lang="en-US" sz="1600" b="1" dirty="0">
                <a:solidFill>
                  <a:srgbClr val="002060"/>
                </a:solidFill>
              </a:rPr>
              <a:t> al REPOSTAJE, </a:t>
            </a:r>
            <a:r>
              <a:rPr lang="en-US" sz="1600" b="1" err="1">
                <a:solidFill>
                  <a:srgbClr val="002060"/>
                </a:solidFill>
              </a:rPr>
              <a:t>después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podrás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continuar</a:t>
            </a:r>
            <a:r>
              <a:rPr lang="en-US" sz="1600" b="1" dirty="0">
                <a:solidFill>
                  <a:srgbClr val="002060"/>
                </a:solidFill>
              </a:rPr>
              <a:t> a la META o </a:t>
            </a:r>
            <a:r>
              <a:rPr lang="en-US" sz="1600" b="1" err="1">
                <a:solidFill>
                  <a:srgbClr val="002060"/>
                </a:solidFill>
              </a:rPr>
              <a:t>podrás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regresar</a:t>
            </a:r>
            <a:r>
              <a:rPr lang="en-US" sz="1600" b="1" dirty="0">
                <a:solidFill>
                  <a:srgbClr val="002060"/>
                </a:solidFill>
              </a:rPr>
              <a:t> para </a:t>
            </a:r>
            <a:r>
              <a:rPr lang="en-US" sz="1600" b="1" err="1">
                <a:solidFill>
                  <a:srgbClr val="002060"/>
                </a:solidFill>
              </a:rPr>
              <a:t>comprender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mejor</a:t>
            </a:r>
            <a:r>
              <a:rPr lang="en-US" sz="1600" b="1" dirty="0">
                <a:solidFill>
                  <a:srgbClr val="002060"/>
                </a:solidFill>
              </a:rPr>
              <a:t> las </a:t>
            </a:r>
            <a:r>
              <a:rPr lang="en-US" sz="1600" b="1" err="1">
                <a:solidFill>
                  <a:srgbClr val="002060"/>
                </a:solidFill>
              </a:rPr>
              <a:t>actividades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en</a:t>
            </a:r>
            <a:r>
              <a:rPr lang="en-US" sz="1600" b="1" dirty="0">
                <a:solidFill>
                  <a:srgbClr val="002060"/>
                </a:solidFill>
              </a:rPr>
              <a:t> las que has </a:t>
            </a:r>
            <a:r>
              <a:rPr lang="en-US" sz="1600" b="1" err="1">
                <a:solidFill>
                  <a:srgbClr val="002060"/>
                </a:solidFill>
              </a:rPr>
              <a:t>tenido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problemas</a:t>
            </a:r>
            <a:r>
              <a:rPr lang="en-US" sz="1600" b="1" dirty="0">
                <a:solidFill>
                  <a:srgbClr val="002060"/>
                </a:solidFill>
              </a:rPr>
              <a:t>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2060"/>
                </a:solidFill>
              </a:rPr>
              <a:t>3º.- </a:t>
            </a:r>
            <a:r>
              <a:rPr lang="en-US" sz="1600" b="1" err="1">
                <a:solidFill>
                  <a:srgbClr val="002060"/>
                </a:solidFill>
              </a:rPr>
              <a:t>Recuerda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disfrutar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en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el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err="1">
                <a:solidFill>
                  <a:srgbClr val="002060"/>
                </a:solidFill>
              </a:rPr>
              <a:t>proceso</a:t>
            </a:r>
            <a:r>
              <a:rPr lang="en-US" sz="1600" b="1" dirty="0">
                <a:solidFill>
                  <a:srgbClr val="002060"/>
                </a:solidFill>
              </a:rPr>
              <a:t>. No se </a:t>
            </a:r>
            <a:r>
              <a:rPr lang="en-US" sz="1600" b="1" err="1">
                <a:solidFill>
                  <a:srgbClr val="002060"/>
                </a:solidFill>
              </a:rPr>
              <a:t>trata</a:t>
            </a:r>
            <a:r>
              <a:rPr lang="en-US" sz="1600" b="1" dirty="0">
                <a:solidFill>
                  <a:srgbClr val="002060"/>
                </a:solidFill>
              </a:rPr>
              <a:t> de </a:t>
            </a:r>
            <a:r>
              <a:rPr lang="en-US" sz="1600" b="1" err="1">
                <a:solidFill>
                  <a:srgbClr val="002060"/>
                </a:solidFill>
              </a:rPr>
              <a:t>llegar</a:t>
            </a:r>
            <a:r>
              <a:rPr lang="en-US" sz="1600" b="1" dirty="0">
                <a:solidFill>
                  <a:srgbClr val="002060"/>
                </a:solidFill>
              </a:rPr>
              <a:t> lo antes </a:t>
            </a:r>
            <a:r>
              <a:rPr lang="en-US" sz="1600" b="1" err="1">
                <a:solidFill>
                  <a:srgbClr val="002060"/>
                </a:solidFill>
              </a:rPr>
              <a:t>posible</a:t>
            </a:r>
            <a:r>
              <a:rPr lang="en-US" sz="1600" b="1" dirty="0">
                <a:solidFill>
                  <a:srgbClr val="002060"/>
                </a:solidFill>
              </a:rPr>
              <a:t> , se </a:t>
            </a:r>
            <a:r>
              <a:rPr lang="en-US" sz="1600" b="1" err="1">
                <a:solidFill>
                  <a:srgbClr val="002060"/>
                </a:solidFill>
              </a:rPr>
              <a:t>trata</a:t>
            </a:r>
            <a:r>
              <a:rPr lang="en-US" sz="1600" b="1" dirty="0">
                <a:solidFill>
                  <a:srgbClr val="002060"/>
                </a:solidFill>
              </a:rPr>
              <a:t> de </a:t>
            </a:r>
            <a:r>
              <a:rPr lang="en-US" sz="1600" b="1" err="1">
                <a:solidFill>
                  <a:srgbClr val="002060"/>
                </a:solidFill>
              </a:rPr>
              <a:t>hacerlo</a:t>
            </a:r>
            <a:r>
              <a:rPr lang="en-US" sz="1600" b="1" dirty="0">
                <a:solidFill>
                  <a:srgbClr val="002060"/>
                </a:solidFill>
              </a:rPr>
              <a:t> bien, no de </a:t>
            </a:r>
            <a:r>
              <a:rPr lang="en-US" sz="1600" b="1" err="1">
                <a:solidFill>
                  <a:srgbClr val="002060"/>
                </a:solidFill>
              </a:rPr>
              <a:t>llegar</a:t>
            </a:r>
            <a:r>
              <a:rPr lang="en-US" sz="1600" b="1" dirty="0">
                <a:solidFill>
                  <a:srgbClr val="002060"/>
                </a:solidFill>
              </a:rPr>
              <a:t> antes que </a:t>
            </a:r>
            <a:r>
              <a:rPr lang="en-US" sz="1600" b="1" err="1">
                <a:solidFill>
                  <a:srgbClr val="002060"/>
                </a:solidFill>
              </a:rPr>
              <a:t>nadie</a:t>
            </a:r>
            <a:r>
              <a:rPr lang="en-US" sz="16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73" name="Rectangle 40">
            <a:extLst>
              <a:ext uri="{FF2B5EF4-FFF2-40B4-BE49-F238E27FC236}">
                <a16:creationId xmlns:a16="http://schemas.microsoft.com/office/drawing/2014/main" id="{424227C0-1C28-4574-96C0-36D90661A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5965" y="0"/>
            <a:ext cx="3484819" cy="34352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34">
            <a:extLst>
              <a:ext uri="{FF2B5EF4-FFF2-40B4-BE49-F238E27FC236}">
                <a16:creationId xmlns:a16="http://schemas.microsoft.com/office/drawing/2014/main" id="{7B2CA80B-A8CD-4C81-90DC-D43EFD3B3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5965" y="-9993"/>
            <a:ext cx="3479957" cy="3445231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44">
            <a:extLst>
              <a:ext uri="{FF2B5EF4-FFF2-40B4-BE49-F238E27FC236}">
                <a16:creationId xmlns:a16="http://schemas.microsoft.com/office/drawing/2014/main" id="{F89C4351-E530-4C90-9416-A9B8BD88D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4697" y="3427736"/>
            <a:ext cx="3484819" cy="3430264"/>
          </a:xfrm>
          <a:custGeom>
            <a:avLst/>
            <a:gdLst>
              <a:gd name="connsiteX0" fmla="*/ 3477175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3429980 h 3430264"/>
              <a:gd name="connsiteX5" fmla="*/ 168101 w 3484819"/>
              <a:gd name="connsiteY5" fmla="*/ 3425798 h 3430264"/>
              <a:gd name="connsiteX6" fmla="*/ 3459291 w 3484819"/>
              <a:gd name="connsiteY6" fmla="*/ 348491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84819" h="3430264">
                <a:moveTo>
                  <a:pt x="3477175" y="0"/>
                </a:moveTo>
                <a:lnTo>
                  <a:pt x="3484819" y="0"/>
                </a:lnTo>
                <a:lnTo>
                  <a:pt x="3484819" y="3430264"/>
                </a:lnTo>
                <a:lnTo>
                  <a:pt x="0" y="3430264"/>
                </a:lnTo>
                <a:lnTo>
                  <a:pt x="0" y="3429980"/>
                </a:lnTo>
                <a:lnTo>
                  <a:pt x="168101" y="3425798"/>
                </a:lnTo>
                <a:cubicBezTo>
                  <a:pt x="1892515" y="3339789"/>
                  <a:pt x="3286588" y="2021777"/>
                  <a:pt x="3459291" y="34849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Rectangle 46">
            <a:extLst>
              <a:ext uri="{FF2B5EF4-FFF2-40B4-BE49-F238E27FC236}">
                <a16:creationId xmlns:a16="http://schemas.microsoft.com/office/drawing/2014/main" id="{22F70C1E-70A9-4389-843B-5784E2A9E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0784" y="-9991"/>
            <a:ext cx="3483870" cy="34452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Una bombilla multicolor con iconos de empresa">
            <a:extLst>
              <a:ext uri="{FF2B5EF4-FFF2-40B4-BE49-F238E27FC236}">
                <a16:creationId xmlns:a16="http://schemas.microsoft.com/office/drawing/2014/main" id="{9152AC0A-8C05-75CF-F688-BADBBBB955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29" r="-1" b="12422"/>
          <a:stretch/>
        </p:blipFill>
        <p:spPr>
          <a:xfrm>
            <a:off x="5211588" y="3363352"/>
            <a:ext cx="6970895" cy="3432752"/>
          </a:xfrm>
          <a:custGeom>
            <a:avLst/>
            <a:gdLst/>
            <a:ahLst/>
            <a:cxnLst/>
            <a:rect l="l" t="t" r="r" b="b"/>
            <a:pathLst>
              <a:path w="6970895" h="3432752">
                <a:moveTo>
                  <a:pt x="0" y="0"/>
                </a:moveTo>
                <a:lnTo>
                  <a:pt x="3482163" y="0"/>
                </a:lnTo>
                <a:lnTo>
                  <a:pt x="6970895" y="0"/>
                </a:lnTo>
                <a:cubicBezTo>
                  <a:pt x="6970895" y="1895856"/>
                  <a:pt x="5408935" y="3432752"/>
                  <a:pt x="3482163" y="3432752"/>
                </a:cubicBezTo>
                <a:lnTo>
                  <a:pt x="3482163" y="3430264"/>
                </a:lnTo>
                <a:lnTo>
                  <a:pt x="0" y="3430264"/>
                </a:lnTo>
                <a:close/>
              </a:path>
            </a:pathLst>
          </a:cu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97EAA612-085E-333C-796A-1FF8DAAFCF41}"/>
              </a:ext>
            </a:extLst>
          </p:cNvPr>
          <p:cNvSpPr txBox="1"/>
          <p:nvPr/>
        </p:nvSpPr>
        <p:spPr>
          <a:xfrm>
            <a:off x="10367013" y="2919853"/>
            <a:ext cx="27001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Rosa Melgar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BlocksVTI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106</cp:revision>
  <dcterms:created xsi:type="dcterms:W3CDTF">2023-05-31T16:15:45Z</dcterms:created>
  <dcterms:modified xsi:type="dcterms:W3CDTF">2023-05-31T16:48:42Z</dcterms:modified>
</cp:coreProperties>
</file>