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9" r:id="rId1"/>
  </p:sldMasterIdLst>
  <p:notesMasterIdLst>
    <p:notesMasterId r:id="rId10"/>
  </p:notesMasterIdLst>
  <p:handoutMasterIdLst>
    <p:handoutMasterId r:id="rId11"/>
  </p:handoutMasterIdLst>
  <p:sldIdLst>
    <p:sldId id="256" r:id="rId2"/>
    <p:sldId id="257" r:id="rId3"/>
    <p:sldId id="258" r:id="rId4"/>
    <p:sldId id="259" r:id="rId5"/>
    <p:sldId id="260" r:id="rId6"/>
    <p:sldId id="262" r:id="rId7"/>
    <p:sldId id="263" r:id="rId8"/>
    <p:sldId id="264" r:id="rId9"/>
  </p:sldIdLst>
  <p:sldSz cx="12192000" cy="6858000"/>
  <p:notesSz cx="6858000" cy="9144000"/>
  <p:defaultTextStyle>
    <a:defPPr rtl="0">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3282789-00BE-DB6E-4EC4-EB08DC3426B7}" v="366" dt="2023-10-29T10:40:09.668"/>
  </p1510:revLst>
</p1510:revInfo>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91" autoAdjust="0"/>
    <p:restoredTop sz="94660"/>
  </p:normalViewPr>
  <p:slideViewPr>
    <p:cSldViewPr snapToGrid="0">
      <p:cViewPr varScale="1">
        <p:scale>
          <a:sx n="93" d="100"/>
          <a:sy n="93" d="100"/>
        </p:scale>
        <p:origin x="1104" y="78"/>
      </p:cViewPr>
      <p:guideLst/>
    </p:cSldViewPr>
  </p:slideViewPr>
  <p:notesTextViewPr>
    <p:cViewPr>
      <p:scale>
        <a:sx n="1" d="1"/>
        <a:sy n="1" d="1"/>
      </p:scale>
      <p:origin x="0" y="0"/>
    </p:cViewPr>
  </p:notesTextViewPr>
  <p:notesViewPr>
    <p:cSldViewPr snapToGrid="0">
      <p:cViewPr varScale="1">
        <p:scale>
          <a:sx n="71" d="100"/>
          <a:sy n="71" d="100"/>
        </p:scale>
        <p:origin x="4188" y="5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6A13C77B-70EC-427E-91BC-F24E456C4485}"/>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
          </a:p>
        </p:txBody>
      </p:sp>
      <p:sp>
        <p:nvSpPr>
          <p:cNvPr id="3" name="Marcador de fecha 2">
            <a:extLst>
              <a:ext uri="{FF2B5EF4-FFF2-40B4-BE49-F238E27FC236}">
                <a16:creationId xmlns:a16="http://schemas.microsoft.com/office/drawing/2014/main" id="{ECF03710-4D21-4187-AF6A-CD406EC8A5DC}"/>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8842C34-3ADE-4FD4-9C00-531CE095E69B}" type="datetimeFigureOut">
              <a:rPr lang="es-ES" smtClean="0"/>
              <a:t>29/10/2023</a:t>
            </a:fld>
            <a:endParaRPr lang="es-ES"/>
          </a:p>
        </p:txBody>
      </p:sp>
      <p:sp>
        <p:nvSpPr>
          <p:cNvPr id="4" name="Marcador de pie de página 3">
            <a:extLst>
              <a:ext uri="{FF2B5EF4-FFF2-40B4-BE49-F238E27FC236}">
                <a16:creationId xmlns:a16="http://schemas.microsoft.com/office/drawing/2014/main" id="{812E1D92-BF6C-48F2-B7D3-811E8193907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ES"/>
          </a:p>
        </p:txBody>
      </p:sp>
      <p:sp>
        <p:nvSpPr>
          <p:cNvPr id="5" name="Marcador de número de diapositiva 4">
            <a:extLst>
              <a:ext uri="{FF2B5EF4-FFF2-40B4-BE49-F238E27FC236}">
                <a16:creationId xmlns:a16="http://schemas.microsoft.com/office/drawing/2014/main" id="{E663B743-1197-4765-A3A6-7FD28E7E038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1183AD3-42F6-4CDF-8BC5-4B9529075232}" type="slidenum">
              <a:rPr lang="es-ES" smtClean="0"/>
              <a:t>‹Nº›</a:t>
            </a:fld>
            <a:endParaRPr lang="es-ES"/>
          </a:p>
        </p:txBody>
      </p:sp>
    </p:spTree>
    <p:extLst>
      <p:ext uri="{BB962C8B-B14F-4D97-AF65-F5344CB8AC3E}">
        <p14:creationId xmlns:p14="http://schemas.microsoft.com/office/powerpoint/2010/main" val="408553430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 noProof="0"/>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3B32EAB-D150-4754-B6B6-D45B2A209BBC}" type="datetimeFigureOut">
              <a:rPr lang="es-ES" noProof="0" smtClean="0"/>
              <a:t>29/10/2023</a:t>
            </a:fld>
            <a:endParaRPr lang="es-ES" noProof="0"/>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ES" noProof="0"/>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noProof="0"/>
              <a:t>Haga clic para modificar los estilos de texto del patrón</a:t>
            </a:r>
          </a:p>
          <a:p>
            <a:pPr lvl="1"/>
            <a:r>
              <a:rPr lang="es-ES" noProof="0"/>
              <a:t>Segundo nivel</a:t>
            </a:r>
          </a:p>
          <a:p>
            <a:pPr lvl="2"/>
            <a:r>
              <a:rPr lang="es-ES" noProof="0"/>
              <a:t>Tercer nivel</a:t>
            </a:r>
          </a:p>
          <a:p>
            <a:pPr lvl="3"/>
            <a:r>
              <a:rPr lang="es-ES" noProof="0"/>
              <a:t>Cuarto nivel</a:t>
            </a:r>
          </a:p>
          <a:p>
            <a:pPr lvl="4"/>
            <a:r>
              <a:rPr lang="es-ES" noProof="0"/>
              <a:t>Quinto nivel</a:t>
            </a:r>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ES" noProof="0"/>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69A8F9B-0A3B-447F-9BEC-7A5FC4ECC70F}" type="slidenum">
              <a:rPr lang="es-ES" noProof="0" smtClean="0"/>
              <a:t>‹Nº›</a:t>
            </a:fld>
            <a:endParaRPr lang="es-ES" noProof="0"/>
          </a:p>
        </p:txBody>
      </p:sp>
    </p:spTree>
    <p:extLst>
      <p:ext uri="{BB962C8B-B14F-4D97-AF65-F5344CB8AC3E}">
        <p14:creationId xmlns:p14="http://schemas.microsoft.com/office/powerpoint/2010/main" val="3840627240"/>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5"/>
          </p:nvPr>
        </p:nvSpPr>
        <p:spPr/>
        <p:txBody>
          <a:bodyPr/>
          <a:lstStyle/>
          <a:p>
            <a:fld id="{369A8F9B-0A3B-447F-9BEC-7A5FC4ECC70F}" type="slidenum">
              <a:rPr lang="es-ES" smtClean="0"/>
              <a:t>1</a:t>
            </a:fld>
            <a:endParaRPr lang="es-ES"/>
          </a:p>
        </p:txBody>
      </p:sp>
    </p:spTree>
    <p:extLst>
      <p:ext uri="{BB962C8B-B14F-4D97-AF65-F5344CB8AC3E}">
        <p14:creationId xmlns:p14="http://schemas.microsoft.com/office/powerpoint/2010/main" val="11258734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DD9960-406F-4187-A0E6-BD19C684039A}"/>
              </a:ext>
            </a:extLst>
          </p:cNvPr>
          <p:cNvSpPr>
            <a:spLocks noGrp="1"/>
          </p:cNvSpPr>
          <p:nvPr>
            <p:ph type="ctrTitle"/>
          </p:nvPr>
        </p:nvSpPr>
        <p:spPr>
          <a:xfrm>
            <a:off x="1249326" y="919716"/>
            <a:ext cx="8504275" cy="3551275"/>
          </a:xfrm>
        </p:spPr>
        <p:txBody>
          <a:bodyPr anchor="b">
            <a:normAutofit/>
          </a:bodyPr>
          <a:lstStyle>
            <a:lvl1pPr algn="l">
              <a:lnSpc>
                <a:spcPct val="100000"/>
              </a:lnSpc>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A427E7FE-647D-4B2F-BA13-AB3ED4C5CF5A}"/>
              </a:ext>
            </a:extLst>
          </p:cNvPr>
          <p:cNvSpPr>
            <a:spLocks noGrp="1"/>
          </p:cNvSpPr>
          <p:nvPr>
            <p:ph type="subTitle" idx="1"/>
          </p:nvPr>
        </p:nvSpPr>
        <p:spPr>
          <a:xfrm>
            <a:off x="1249326" y="4795284"/>
            <a:ext cx="8504275" cy="1084522"/>
          </a:xfrm>
        </p:spPr>
        <p:txBody>
          <a:bodyPr>
            <a:normAutofit/>
          </a:bodyPr>
          <a:lstStyle>
            <a:lvl1pPr marL="0" indent="0" algn="l">
              <a:lnSpc>
                <a:spcPct val="120000"/>
              </a:lnSpc>
              <a:buNone/>
              <a:defRPr sz="1600" b="1" cap="all" spc="3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BA5EF785-E0A7-4496-A5BA-49B0156F2628}"/>
              </a:ext>
            </a:extLst>
          </p:cNvPr>
          <p:cNvSpPr>
            <a:spLocks noGrp="1"/>
          </p:cNvSpPr>
          <p:nvPr>
            <p:ph type="dt" sz="half" idx="10"/>
          </p:nvPr>
        </p:nvSpPr>
        <p:spPr>
          <a:xfrm>
            <a:off x="8964706" y="6433202"/>
            <a:ext cx="2426446" cy="367841"/>
          </a:xfrm>
        </p:spPr>
        <p:txBody>
          <a:bodyPr/>
          <a:lstStyle/>
          <a:p>
            <a:fld id="{32637B58-87C1-446D-BDA9-B06F4BCF7782}" type="datetimeFigureOut">
              <a:rPr lang="en-US" smtClean="0"/>
              <a:t>10/29/2023</a:t>
            </a:fld>
            <a:endParaRPr lang="en-US"/>
          </a:p>
        </p:txBody>
      </p:sp>
      <p:sp>
        <p:nvSpPr>
          <p:cNvPr id="5" name="Footer Placeholder 4">
            <a:extLst>
              <a:ext uri="{FF2B5EF4-FFF2-40B4-BE49-F238E27FC236}">
                <a16:creationId xmlns:a16="http://schemas.microsoft.com/office/drawing/2014/main" id="{4742C627-38A1-4A14-8822-D8D33751CA3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EEBE346-5F34-48CD-8928-DA8567AEDD15}"/>
              </a:ext>
            </a:extLst>
          </p:cNvPr>
          <p:cNvSpPr>
            <a:spLocks noGrp="1"/>
          </p:cNvSpPr>
          <p:nvPr>
            <p:ph type="sldNum" sz="quarter" idx="12"/>
          </p:nvPr>
        </p:nvSpPr>
        <p:spPr>
          <a:xfrm>
            <a:off x="11391152" y="6433203"/>
            <a:ext cx="702781" cy="367842"/>
          </a:xfrm>
        </p:spPr>
        <p:txBody>
          <a:bodyPr/>
          <a:lstStyle/>
          <a:p>
            <a:fld id="{08AB70BE-1769-45B8-85A6-0C837432C7E6}" type="slidenum">
              <a:rPr lang="en-US" smtClean="0"/>
              <a:t>‹Nº›</a:t>
            </a:fld>
            <a:endParaRPr lang="en-US"/>
          </a:p>
        </p:txBody>
      </p:sp>
    </p:spTree>
    <p:extLst>
      <p:ext uri="{BB962C8B-B14F-4D97-AF65-F5344CB8AC3E}">
        <p14:creationId xmlns:p14="http://schemas.microsoft.com/office/powerpoint/2010/main" val="41817444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AB05F0-2B44-47BC-86B3-58E2C70806B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FA5B5DA-7628-4AC1-8EAE-5010C2A9812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EA4E7C3-7830-49F3-9F45-4B2F2B4CAC93}"/>
              </a:ext>
            </a:extLst>
          </p:cNvPr>
          <p:cNvSpPr>
            <a:spLocks noGrp="1"/>
          </p:cNvSpPr>
          <p:nvPr>
            <p:ph type="dt" sz="half" idx="10"/>
          </p:nvPr>
        </p:nvSpPr>
        <p:spPr/>
        <p:txBody>
          <a:bodyPr/>
          <a:lstStyle/>
          <a:p>
            <a:fld id="{32637B58-87C1-446D-BDA9-B06F4BCF7782}" type="datetimeFigureOut">
              <a:rPr lang="en-US" smtClean="0"/>
              <a:t>10/29/2023</a:t>
            </a:fld>
            <a:endParaRPr lang="en-US"/>
          </a:p>
        </p:txBody>
      </p:sp>
      <p:sp>
        <p:nvSpPr>
          <p:cNvPr id="5" name="Footer Placeholder 4">
            <a:extLst>
              <a:ext uri="{FF2B5EF4-FFF2-40B4-BE49-F238E27FC236}">
                <a16:creationId xmlns:a16="http://schemas.microsoft.com/office/drawing/2014/main" id="{1845E328-AD12-449C-BE6E-76DF005E868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F0F374F-390D-49D8-A7C8-5BEFA3532345}"/>
              </a:ext>
            </a:extLst>
          </p:cNvPr>
          <p:cNvSpPr>
            <a:spLocks noGrp="1"/>
          </p:cNvSpPr>
          <p:nvPr>
            <p:ph type="sldNum" sz="quarter" idx="12"/>
          </p:nvPr>
        </p:nvSpPr>
        <p:spPr/>
        <p:txBody>
          <a:bodyPr/>
          <a:lstStyle/>
          <a:p>
            <a:fld id="{08AB70BE-1769-45B8-85A6-0C837432C7E6}" type="slidenum">
              <a:rPr lang="en-US" smtClean="0"/>
              <a:t>‹Nº›</a:t>
            </a:fld>
            <a:endParaRPr lang="en-US"/>
          </a:p>
        </p:txBody>
      </p:sp>
    </p:spTree>
    <p:extLst>
      <p:ext uri="{BB962C8B-B14F-4D97-AF65-F5344CB8AC3E}">
        <p14:creationId xmlns:p14="http://schemas.microsoft.com/office/powerpoint/2010/main" val="8772181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C50F530-2925-4F98-89EC-95C2EC4769D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1A79366-3281-483D-8731-0D01B2B24A3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5ED8B2-BE7F-4417-8A8A-A95C8BB70827}"/>
              </a:ext>
            </a:extLst>
          </p:cNvPr>
          <p:cNvSpPr>
            <a:spLocks noGrp="1"/>
          </p:cNvSpPr>
          <p:nvPr>
            <p:ph type="dt" sz="half" idx="10"/>
          </p:nvPr>
        </p:nvSpPr>
        <p:spPr/>
        <p:txBody>
          <a:bodyPr/>
          <a:lstStyle/>
          <a:p>
            <a:fld id="{32637B58-87C1-446D-BDA9-B06F4BCF7782}" type="datetimeFigureOut">
              <a:rPr lang="en-US" smtClean="0"/>
              <a:t>10/29/2023</a:t>
            </a:fld>
            <a:endParaRPr lang="en-US"/>
          </a:p>
        </p:txBody>
      </p:sp>
      <p:sp>
        <p:nvSpPr>
          <p:cNvPr id="5" name="Footer Placeholder 4">
            <a:extLst>
              <a:ext uri="{FF2B5EF4-FFF2-40B4-BE49-F238E27FC236}">
                <a16:creationId xmlns:a16="http://schemas.microsoft.com/office/drawing/2014/main" id="{A01A0D96-671F-4A85-89C6-946624CB1E0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85BA434-2E32-4719-B45C-0490D685265D}"/>
              </a:ext>
            </a:extLst>
          </p:cNvPr>
          <p:cNvSpPr>
            <a:spLocks noGrp="1"/>
          </p:cNvSpPr>
          <p:nvPr>
            <p:ph type="sldNum" sz="quarter" idx="12"/>
          </p:nvPr>
        </p:nvSpPr>
        <p:spPr/>
        <p:txBody>
          <a:bodyPr/>
          <a:lstStyle/>
          <a:p>
            <a:fld id="{08AB70BE-1769-45B8-85A6-0C837432C7E6}" type="slidenum">
              <a:rPr lang="en-US" smtClean="0"/>
              <a:t>‹Nº›</a:t>
            </a:fld>
            <a:endParaRPr lang="en-US"/>
          </a:p>
        </p:txBody>
      </p:sp>
    </p:spTree>
    <p:extLst>
      <p:ext uri="{BB962C8B-B14F-4D97-AF65-F5344CB8AC3E}">
        <p14:creationId xmlns:p14="http://schemas.microsoft.com/office/powerpoint/2010/main" val="27215442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99839C-7D7A-49F1-8BFE-85C6C7D78BE7}"/>
              </a:ext>
            </a:extLst>
          </p:cNvPr>
          <p:cNvSpPr>
            <a:spLocks noGrp="1"/>
          </p:cNvSpPr>
          <p:nvPr>
            <p:ph type="title"/>
          </p:nvPr>
        </p:nvSpPr>
        <p:spPr>
          <a:xfrm>
            <a:off x="905256" y="590668"/>
            <a:ext cx="9914859" cy="1329004"/>
          </a:xfrm>
        </p:spPr>
        <p:txBody>
          <a:bodyPr>
            <a:normAutofit/>
          </a:bodyPr>
          <a:lstStyle>
            <a:lvl1pPr>
              <a:lnSpc>
                <a:spcPct val="100000"/>
              </a:lnSpc>
              <a:defRPr sz="4000"/>
            </a:lvl1pPr>
          </a:lstStyle>
          <a:p>
            <a:r>
              <a:rPr lang="en-US" dirty="0"/>
              <a:t>Click to edit Master title style</a:t>
            </a:r>
          </a:p>
        </p:txBody>
      </p:sp>
      <p:sp>
        <p:nvSpPr>
          <p:cNvPr id="3" name="Content Placeholder 2">
            <a:extLst>
              <a:ext uri="{FF2B5EF4-FFF2-40B4-BE49-F238E27FC236}">
                <a16:creationId xmlns:a16="http://schemas.microsoft.com/office/drawing/2014/main" id="{C7E748DC-EBB9-44C6-8566-38F87FF7FD53}"/>
              </a:ext>
            </a:extLst>
          </p:cNvPr>
          <p:cNvSpPr>
            <a:spLocks noGrp="1"/>
          </p:cNvSpPr>
          <p:nvPr>
            <p:ph idx="1"/>
          </p:nvPr>
        </p:nvSpPr>
        <p:spPr>
          <a:xfrm>
            <a:off x="914400" y="1919673"/>
            <a:ext cx="9914860" cy="4123318"/>
          </a:xfrm>
        </p:spPr>
        <p:txBody>
          <a:bodyPr>
            <a:normAutofit/>
          </a:bodyPr>
          <a:lstStyle>
            <a:lvl1pPr>
              <a:defRPr sz="2000"/>
            </a:lvl1pPr>
            <a:lvl2pPr>
              <a:defRPr sz="1800"/>
            </a:lvl2pPr>
            <a:lvl3pPr>
              <a:defRPr sz="16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F7342198-F50F-4C8A-9BD9-4CC3950F8FA8}"/>
              </a:ext>
            </a:extLst>
          </p:cNvPr>
          <p:cNvSpPr>
            <a:spLocks noGrp="1"/>
          </p:cNvSpPr>
          <p:nvPr>
            <p:ph type="dt" sz="half" idx="10"/>
          </p:nvPr>
        </p:nvSpPr>
        <p:spPr>
          <a:xfrm>
            <a:off x="9323285" y="6434524"/>
            <a:ext cx="2067867" cy="365125"/>
          </a:xfrm>
        </p:spPr>
        <p:txBody>
          <a:bodyPr/>
          <a:lstStyle>
            <a:lvl1pPr algn="r">
              <a:defRPr>
                <a:solidFill>
                  <a:schemeClr val="bg1"/>
                </a:solidFill>
              </a:defRPr>
            </a:lvl1pPr>
          </a:lstStyle>
          <a:p>
            <a:fld id="{32637B58-87C1-446D-BDA9-B06F4BCF7782}" type="datetimeFigureOut">
              <a:rPr lang="en-US" smtClean="0"/>
              <a:t>10/29/2023</a:t>
            </a:fld>
            <a:endParaRPr lang="en-US"/>
          </a:p>
        </p:txBody>
      </p:sp>
      <p:sp>
        <p:nvSpPr>
          <p:cNvPr id="5" name="Footer Placeholder 4">
            <a:extLst>
              <a:ext uri="{FF2B5EF4-FFF2-40B4-BE49-F238E27FC236}">
                <a16:creationId xmlns:a16="http://schemas.microsoft.com/office/drawing/2014/main" id="{BFA2F5AB-D8C6-4AE1-8FAE-CD0499CB6D03}"/>
              </a:ext>
            </a:extLst>
          </p:cNvPr>
          <p:cNvSpPr>
            <a:spLocks noGrp="1"/>
          </p:cNvSpPr>
          <p:nvPr>
            <p:ph type="ftr" sz="quarter" idx="11"/>
          </p:nvPr>
        </p:nvSpPr>
        <p:spPr>
          <a:xfrm>
            <a:off x="173736" y="6437376"/>
            <a:ext cx="3775914" cy="365125"/>
          </a:xfrm>
        </p:spPr>
        <p:txBody>
          <a:bodyPr/>
          <a:lstStyle>
            <a:lvl1pPr algn="l">
              <a:defRPr>
                <a:solidFill>
                  <a:schemeClr val="accent2"/>
                </a:solidFill>
              </a:defRPr>
            </a:lvl1pPr>
          </a:lstStyle>
          <a:p>
            <a:endParaRPr lang="en-US" dirty="0"/>
          </a:p>
        </p:txBody>
      </p:sp>
      <p:sp>
        <p:nvSpPr>
          <p:cNvPr id="6" name="Slide Number Placeholder 5">
            <a:extLst>
              <a:ext uri="{FF2B5EF4-FFF2-40B4-BE49-F238E27FC236}">
                <a16:creationId xmlns:a16="http://schemas.microsoft.com/office/drawing/2014/main" id="{175C58D8-B582-4DB3-A94D-056240199750}"/>
              </a:ext>
            </a:extLst>
          </p:cNvPr>
          <p:cNvSpPr>
            <a:spLocks noGrp="1"/>
          </p:cNvSpPr>
          <p:nvPr>
            <p:ph type="sldNum" sz="quarter" idx="12"/>
          </p:nvPr>
        </p:nvSpPr>
        <p:spPr>
          <a:xfrm>
            <a:off x="11391152" y="6434524"/>
            <a:ext cx="693261" cy="365125"/>
          </a:xfrm>
        </p:spPr>
        <p:txBody>
          <a:bodyPr/>
          <a:lstStyle>
            <a:lvl1pPr>
              <a:defRPr>
                <a:solidFill>
                  <a:schemeClr val="bg1"/>
                </a:solidFill>
              </a:defRPr>
            </a:lvl1pPr>
          </a:lstStyle>
          <a:p>
            <a:fld id="{08AB70BE-1769-45B8-85A6-0C837432C7E6}" type="slidenum">
              <a:rPr lang="en-US" smtClean="0"/>
              <a:t>‹Nº›</a:t>
            </a:fld>
            <a:endParaRPr lang="en-US"/>
          </a:p>
        </p:txBody>
      </p:sp>
    </p:spTree>
    <p:extLst>
      <p:ext uri="{BB962C8B-B14F-4D97-AF65-F5344CB8AC3E}">
        <p14:creationId xmlns:p14="http://schemas.microsoft.com/office/powerpoint/2010/main" val="14306956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F8A94B-011C-4B13-8C12-E91BF7A40087}"/>
              </a:ext>
            </a:extLst>
          </p:cNvPr>
          <p:cNvSpPr>
            <a:spLocks noGrp="1"/>
          </p:cNvSpPr>
          <p:nvPr>
            <p:ph type="title"/>
          </p:nvPr>
        </p:nvSpPr>
        <p:spPr>
          <a:xfrm>
            <a:off x="1524000" y="1320800"/>
            <a:ext cx="9144000" cy="3095813"/>
          </a:xfrm>
        </p:spPr>
        <p:txBody>
          <a:bodyPr anchor="b">
            <a:normAutofit/>
          </a:bodyPr>
          <a:lstStyle>
            <a:lvl1pPr>
              <a:defRPr sz="5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716D5F3-887C-4A8F-842A-0294A9FB0818}"/>
              </a:ext>
            </a:extLst>
          </p:cNvPr>
          <p:cNvSpPr>
            <a:spLocks noGrp="1"/>
          </p:cNvSpPr>
          <p:nvPr>
            <p:ph type="body" idx="1"/>
          </p:nvPr>
        </p:nvSpPr>
        <p:spPr>
          <a:xfrm>
            <a:off x="1523999" y="4589463"/>
            <a:ext cx="9144001"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B94588B-131A-42F3-B76C-62BD65E4806B}"/>
              </a:ext>
            </a:extLst>
          </p:cNvPr>
          <p:cNvSpPr>
            <a:spLocks noGrp="1"/>
          </p:cNvSpPr>
          <p:nvPr>
            <p:ph type="dt" sz="half" idx="10"/>
          </p:nvPr>
        </p:nvSpPr>
        <p:spPr/>
        <p:txBody>
          <a:bodyPr/>
          <a:lstStyle/>
          <a:p>
            <a:fld id="{32637B58-87C1-446D-BDA9-B06F4BCF7782}" type="datetimeFigureOut">
              <a:rPr lang="en-US" smtClean="0"/>
              <a:t>10/29/2023</a:t>
            </a:fld>
            <a:endParaRPr lang="en-US"/>
          </a:p>
        </p:txBody>
      </p:sp>
      <p:sp>
        <p:nvSpPr>
          <p:cNvPr id="5" name="Footer Placeholder 4">
            <a:extLst>
              <a:ext uri="{FF2B5EF4-FFF2-40B4-BE49-F238E27FC236}">
                <a16:creationId xmlns:a16="http://schemas.microsoft.com/office/drawing/2014/main" id="{E111AB28-20BD-4CD8-9840-985C3EDBA16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753C85C-3801-46F0-A100-616F5F2F82E9}"/>
              </a:ext>
            </a:extLst>
          </p:cNvPr>
          <p:cNvSpPr>
            <a:spLocks noGrp="1"/>
          </p:cNvSpPr>
          <p:nvPr>
            <p:ph type="sldNum" sz="quarter" idx="12"/>
          </p:nvPr>
        </p:nvSpPr>
        <p:spPr/>
        <p:txBody>
          <a:bodyPr/>
          <a:lstStyle/>
          <a:p>
            <a:fld id="{08AB70BE-1769-45B8-85A6-0C837432C7E6}" type="slidenum">
              <a:rPr lang="en-US" smtClean="0"/>
              <a:t>‹Nº›</a:t>
            </a:fld>
            <a:endParaRPr lang="en-US"/>
          </a:p>
        </p:txBody>
      </p:sp>
    </p:spTree>
    <p:extLst>
      <p:ext uri="{BB962C8B-B14F-4D97-AF65-F5344CB8AC3E}">
        <p14:creationId xmlns:p14="http://schemas.microsoft.com/office/powerpoint/2010/main" val="40421256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F5CB06-0454-4BF1-8011-F8B1A95954F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F920A70-D33B-4461-B74C-3F59ADB16141}"/>
              </a:ext>
            </a:extLst>
          </p:cNvPr>
          <p:cNvSpPr>
            <a:spLocks noGrp="1"/>
          </p:cNvSpPr>
          <p:nvPr>
            <p:ph sz="half" idx="1"/>
          </p:nvPr>
        </p:nvSpPr>
        <p:spPr>
          <a:xfrm>
            <a:off x="1408813" y="2163725"/>
            <a:ext cx="4610986" cy="40132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1881BDF9-836E-431C-8EFA-417A9BEE9F4B}"/>
              </a:ext>
            </a:extLst>
          </p:cNvPr>
          <p:cNvSpPr>
            <a:spLocks noGrp="1"/>
          </p:cNvSpPr>
          <p:nvPr>
            <p:ph sz="half" idx="2"/>
          </p:nvPr>
        </p:nvSpPr>
        <p:spPr>
          <a:xfrm>
            <a:off x="6257260" y="2163725"/>
            <a:ext cx="4853763" cy="40132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7CBD9F59-B591-4E2F-899E-3CA78CE82D45}"/>
              </a:ext>
            </a:extLst>
          </p:cNvPr>
          <p:cNvSpPr>
            <a:spLocks noGrp="1"/>
          </p:cNvSpPr>
          <p:nvPr>
            <p:ph type="dt" sz="half" idx="10"/>
          </p:nvPr>
        </p:nvSpPr>
        <p:spPr/>
        <p:txBody>
          <a:bodyPr/>
          <a:lstStyle/>
          <a:p>
            <a:fld id="{32637B58-87C1-446D-BDA9-B06F4BCF7782}" type="datetimeFigureOut">
              <a:rPr lang="en-US" smtClean="0"/>
              <a:t>10/29/2023</a:t>
            </a:fld>
            <a:endParaRPr lang="en-US"/>
          </a:p>
        </p:txBody>
      </p:sp>
      <p:sp>
        <p:nvSpPr>
          <p:cNvPr id="6" name="Footer Placeholder 5">
            <a:extLst>
              <a:ext uri="{FF2B5EF4-FFF2-40B4-BE49-F238E27FC236}">
                <a16:creationId xmlns:a16="http://schemas.microsoft.com/office/drawing/2014/main" id="{046CFD12-B3EC-432C-B264-8AB571CAAFD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8F3CBBA-71B3-4857-80E7-525E89FD903F}"/>
              </a:ext>
            </a:extLst>
          </p:cNvPr>
          <p:cNvSpPr>
            <a:spLocks noGrp="1"/>
          </p:cNvSpPr>
          <p:nvPr>
            <p:ph type="sldNum" sz="quarter" idx="12"/>
          </p:nvPr>
        </p:nvSpPr>
        <p:spPr/>
        <p:txBody>
          <a:bodyPr/>
          <a:lstStyle/>
          <a:p>
            <a:fld id="{08AB70BE-1769-45B8-85A6-0C837432C7E6}" type="slidenum">
              <a:rPr lang="en-US" smtClean="0"/>
              <a:t>‹Nº›</a:t>
            </a:fld>
            <a:endParaRPr lang="en-US"/>
          </a:p>
        </p:txBody>
      </p:sp>
    </p:spTree>
    <p:extLst>
      <p:ext uri="{BB962C8B-B14F-4D97-AF65-F5344CB8AC3E}">
        <p14:creationId xmlns:p14="http://schemas.microsoft.com/office/powerpoint/2010/main" val="2682773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C51886-4F39-4E3E-948D-DBC73F267AED}"/>
              </a:ext>
            </a:extLst>
          </p:cNvPr>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4B2C7B2A-B6BE-46FD-9278-A5246BF7EEB8}"/>
              </a:ext>
            </a:extLst>
          </p:cNvPr>
          <p:cNvSpPr>
            <a:spLocks noGrp="1"/>
          </p:cNvSpPr>
          <p:nvPr>
            <p:ph type="body" idx="1"/>
          </p:nvPr>
        </p:nvSpPr>
        <p:spPr>
          <a:xfrm>
            <a:off x="839788" y="1681163"/>
            <a:ext cx="5157787" cy="823912"/>
          </a:xfrm>
        </p:spPr>
        <p:txBody>
          <a:bodyPr anchor="b">
            <a:normAutofit/>
          </a:bodyPr>
          <a:lstStyle>
            <a:lvl1pPr marL="0" indent="0">
              <a:buNone/>
              <a:defRPr sz="18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AE85295-E4B5-4D75-954F-B07A2F4CABF8}"/>
              </a:ext>
            </a:extLst>
          </p:cNvPr>
          <p:cNvSpPr>
            <a:spLocks noGrp="1"/>
          </p:cNvSpPr>
          <p:nvPr>
            <p:ph sz="half" idx="2"/>
          </p:nvPr>
        </p:nvSpPr>
        <p:spPr>
          <a:xfrm>
            <a:off x="839788" y="2635623"/>
            <a:ext cx="5157787" cy="3554039"/>
          </a:xfrm>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E687ABF0-C78D-4589-8FA5-0D6238B4B084}"/>
              </a:ext>
            </a:extLst>
          </p:cNvPr>
          <p:cNvSpPr>
            <a:spLocks noGrp="1"/>
          </p:cNvSpPr>
          <p:nvPr>
            <p:ph type="body" sz="quarter" idx="3"/>
          </p:nvPr>
        </p:nvSpPr>
        <p:spPr>
          <a:xfrm>
            <a:off x="6172200" y="1681163"/>
            <a:ext cx="5183188" cy="823912"/>
          </a:xfrm>
        </p:spPr>
        <p:txBody>
          <a:bodyPr anchor="b">
            <a:normAutofit/>
          </a:bodyPr>
          <a:lstStyle>
            <a:lvl1pPr marL="0" indent="0">
              <a:buNone/>
              <a:defRPr sz="18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C6A4064-2E0A-4FC3-837B-14EC0EF3A652}"/>
              </a:ext>
            </a:extLst>
          </p:cNvPr>
          <p:cNvSpPr>
            <a:spLocks noGrp="1"/>
          </p:cNvSpPr>
          <p:nvPr>
            <p:ph sz="quarter" idx="4"/>
          </p:nvPr>
        </p:nvSpPr>
        <p:spPr>
          <a:xfrm>
            <a:off x="6172200" y="2635623"/>
            <a:ext cx="5183188" cy="3554040"/>
          </a:xfrm>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38E3C169-8D29-4CC4-9581-748178F3C00A}"/>
              </a:ext>
            </a:extLst>
          </p:cNvPr>
          <p:cNvSpPr>
            <a:spLocks noGrp="1"/>
          </p:cNvSpPr>
          <p:nvPr>
            <p:ph type="dt" sz="half" idx="10"/>
          </p:nvPr>
        </p:nvSpPr>
        <p:spPr/>
        <p:txBody>
          <a:bodyPr/>
          <a:lstStyle/>
          <a:p>
            <a:fld id="{32637B58-87C1-446D-BDA9-B06F4BCF7782}" type="datetimeFigureOut">
              <a:rPr lang="en-US" smtClean="0"/>
              <a:t>10/29/2023</a:t>
            </a:fld>
            <a:endParaRPr lang="en-US"/>
          </a:p>
        </p:txBody>
      </p:sp>
      <p:sp>
        <p:nvSpPr>
          <p:cNvPr id="8" name="Footer Placeholder 7">
            <a:extLst>
              <a:ext uri="{FF2B5EF4-FFF2-40B4-BE49-F238E27FC236}">
                <a16:creationId xmlns:a16="http://schemas.microsoft.com/office/drawing/2014/main" id="{F14EC709-AAD9-475C-AC6A-943A8E872A9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20C0E3E-587D-46EB-AAF5-011C137B0309}"/>
              </a:ext>
            </a:extLst>
          </p:cNvPr>
          <p:cNvSpPr>
            <a:spLocks noGrp="1"/>
          </p:cNvSpPr>
          <p:nvPr>
            <p:ph type="sldNum" sz="quarter" idx="12"/>
          </p:nvPr>
        </p:nvSpPr>
        <p:spPr/>
        <p:txBody>
          <a:bodyPr/>
          <a:lstStyle/>
          <a:p>
            <a:fld id="{08AB70BE-1769-45B8-85A6-0C837432C7E6}" type="slidenum">
              <a:rPr lang="en-US" smtClean="0"/>
              <a:t>‹Nº›</a:t>
            </a:fld>
            <a:endParaRPr lang="en-US"/>
          </a:p>
        </p:txBody>
      </p:sp>
    </p:spTree>
    <p:extLst>
      <p:ext uri="{BB962C8B-B14F-4D97-AF65-F5344CB8AC3E}">
        <p14:creationId xmlns:p14="http://schemas.microsoft.com/office/powerpoint/2010/main" val="7671555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A3E062-B7F5-4D30-B416-1BBB4A7D0F0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1BDFF7A-EBD3-4FEB-8451-5D7355069117}"/>
              </a:ext>
            </a:extLst>
          </p:cNvPr>
          <p:cNvSpPr>
            <a:spLocks noGrp="1"/>
          </p:cNvSpPr>
          <p:nvPr>
            <p:ph type="dt" sz="half" idx="10"/>
          </p:nvPr>
        </p:nvSpPr>
        <p:spPr/>
        <p:txBody>
          <a:bodyPr/>
          <a:lstStyle/>
          <a:p>
            <a:fld id="{32637B58-87C1-446D-BDA9-B06F4BCF7782}" type="datetimeFigureOut">
              <a:rPr lang="en-US" smtClean="0"/>
              <a:t>10/29/2023</a:t>
            </a:fld>
            <a:endParaRPr lang="en-US"/>
          </a:p>
        </p:txBody>
      </p:sp>
      <p:sp>
        <p:nvSpPr>
          <p:cNvPr id="4" name="Footer Placeholder 3">
            <a:extLst>
              <a:ext uri="{FF2B5EF4-FFF2-40B4-BE49-F238E27FC236}">
                <a16:creationId xmlns:a16="http://schemas.microsoft.com/office/drawing/2014/main" id="{08F54A2D-2C4B-4E1D-AC16-E3B1F1DDB56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C11F373-DB96-4AEA-8E3E-7EDEA213DEEC}"/>
              </a:ext>
            </a:extLst>
          </p:cNvPr>
          <p:cNvSpPr>
            <a:spLocks noGrp="1"/>
          </p:cNvSpPr>
          <p:nvPr>
            <p:ph type="sldNum" sz="quarter" idx="12"/>
          </p:nvPr>
        </p:nvSpPr>
        <p:spPr/>
        <p:txBody>
          <a:bodyPr/>
          <a:lstStyle/>
          <a:p>
            <a:fld id="{08AB70BE-1769-45B8-85A6-0C837432C7E6}" type="slidenum">
              <a:rPr lang="en-US" smtClean="0"/>
              <a:t>‹Nº›</a:t>
            </a:fld>
            <a:endParaRPr lang="en-US"/>
          </a:p>
        </p:txBody>
      </p:sp>
    </p:spTree>
    <p:extLst>
      <p:ext uri="{BB962C8B-B14F-4D97-AF65-F5344CB8AC3E}">
        <p14:creationId xmlns:p14="http://schemas.microsoft.com/office/powerpoint/2010/main" val="41821454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A2485D4-41D3-4182-8DFE-2E0713EC0B8A}"/>
              </a:ext>
            </a:extLst>
          </p:cNvPr>
          <p:cNvSpPr>
            <a:spLocks noGrp="1"/>
          </p:cNvSpPr>
          <p:nvPr>
            <p:ph type="dt" sz="half" idx="10"/>
          </p:nvPr>
        </p:nvSpPr>
        <p:spPr/>
        <p:txBody>
          <a:bodyPr/>
          <a:lstStyle/>
          <a:p>
            <a:fld id="{32637B58-87C1-446D-BDA9-B06F4BCF7782}" type="datetimeFigureOut">
              <a:rPr lang="en-US" smtClean="0"/>
              <a:t>10/29/2023</a:t>
            </a:fld>
            <a:endParaRPr lang="en-US"/>
          </a:p>
        </p:txBody>
      </p:sp>
      <p:sp>
        <p:nvSpPr>
          <p:cNvPr id="3" name="Footer Placeholder 2">
            <a:extLst>
              <a:ext uri="{FF2B5EF4-FFF2-40B4-BE49-F238E27FC236}">
                <a16:creationId xmlns:a16="http://schemas.microsoft.com/office/drawing/2014/main" id="{C9753C5C-8415-4BF0-810D-A4C22F695EC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45EBFEA-4321-48C4-9CA1-43517540C698}"/>
              </a:ext>
            </a:extLst>
          </p:cNvPr>
          <p:cNvSpPr>
            <a:spLocks noGrp="1"/>
          </p:cNvSpPr>
          <p:nvPr>
            <p:ph type="sldNum" sz="quarter" idx="12"/>
          </p:nvPr>
        </p:nvSpPr>
        <p:spPr/>
        <p:txBody>
          <a:bodyPr/>
          <a:lstStyle/>
          <a:p>
            <a:fld id="{08AB70BE-1769-45B8-85A6-0C837432C7E6}" type="slidenum">
              <a:rPr lang="en-US" smtClean="0"/>
              <a:t>‹Nº›</a:t>
            </a:fld>
            <a:endParaRPr lang="en-US"/>
          </a:p>
        </p:txBody>
      </p:sp>
    </p:spTree>
    <p:extLst>
      <p:ext uri="{BB962C8B-B14F-4D97-AF65-F5344CB8AC3E}">
        <p14:creationId xmlns:p14="http://schemas.microsoft.com/office/powerpoint/2010/main" val="19335622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E09F8C-8071-4BE5-AD6F-C98F481D17B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34135B3-14BA-4A88-B6B3-88B77B1C63E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77C3A4D-5B69-44B4-B17F-770E83F008E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4F1C41D-2A59-4512-8034-6DB705787D78}"/>
              </a:ext>
            </a:extLst>
          </p:cNvPr>
          <p:cNvSpPr>
            <a:spLocks noGrp="1"/>
          </p:cNvSpPr>
          <p:nvPr>
            <p:ph type="dt" sz="half" idx="10"/>
          </p:nvPr>
        </p:nvSpPr>
        <p:spPr/>
        <p:txBody>
          <a:bodyPr/>
          <a:lstStyle/>
          <a:p>
            <a:fld id="{32637B58-87C1-446D-BDA9-B06F4BCF7782}" type="datetimeFigureOut">
              <a:rPr lang="en-US" smtClean="0"/>
              <a:t>10/29/2023</a:t>
            </a:fld>
            <a:endParaRPr lang="en-US"/>
          </a:p>
        </p:txBody>
      </p:sp>
      <p:sp>
        <p:nvSpPr>
          <p:cNvPr id="6" name="Footer Placeholder 5">
            <a:extLst>
              <a:ext uri="{FF2B5EF4-FFF2-40B4-BE49-F238E27FC236}">
                <a16:creationId xmlns:a16="http://schemas.microsoft.com/office/drawing/2014/main" id="{BD85C494-778C-4EE6-9402-242E1CDD9A6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F5677B9-C338-4033-9AFE-B8B81C5D8139}"/>
              </a:ext>
            </a:extLst>
          </p:cNvPr>
          <p:cNvSpPr>
            <a:spLocks noGrp="1"/>
          </p:cNvSpPr>
          <p:nvPr>
            <p:ph type="sldNum" sz="quarter" idx="12"/>
          </p:nvPr>
        </p:nvSpPr>
        <p:spPr/>
        <p:txBody>
          <a:bodyPr/>
          <a:lstStyle/>
          <a:p>
            <a:fld id="{08AB70BE-1769-45B8-85A6-0C837432C7E6}" type="slidenum">
              <a:rPr lang="en-US" smtClean="0"/>
              <a:t>‹Nº›</a:t>
            </a:fld>
            <a:endParaRPr lang="en-US"/>
          </a:p>
        </p:txBody>
      </p:sp>
    </p:spTree>
    <p:extLst>
      <p:ext uri="{BB962C8B-B14F-4D97-AF65-F5344CB8AC3E}">
        <p14:creationId xmlns:p14="http://schemas.microsoft.com/office/powerpoint/2010/main" val="22491240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AB77DE-4C2E-476F-A419-57470FB66D9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A9FD1A0-93AE-469A-ADDF-2453B64CAAF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DC119C9C-EF97-4910-9419-6D7202609ED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7A87172-A64E-4C38-82ED-2A7050B0FB68}"/>
              </a:ext>
            </a:extLst>
          </p:cNvPr>
          <p:cNvSpPr>
            <a:spLocks noGrp="1"/>
          </p:cNvSpPr>
          <p:nvPr>
            <p:ph type="dt" sz="half" idx="10"/>
          </p:nvPr>
        </p:nvSpPr>
        <p:spPr/>
        <p:txBody>
          <a:bodyPr/>
          <a:lstStyle/>
          <a:p>
            <a:fld id="{32637B58-87C1-446D-BDA9-B06F4BCF7782}" type="datetimeFigureOut">
              <a:rPr lang="en-US" smtClean="0"/>
              <a:t>10/29/2023</a:t>
            </a:fld>
            <a:endParaRPr lang="en-US"/>
          </a:p>
        </p:txBody>
      </p:sp>
      <p:sp>
        <p:nvSpPr>
          <p:cNvPr id="6" name="Footer Placeholder 5">
            <a:extLst>
              <a:ext uri="{FF2B5EF4-FFF2-40B4-BE49-F238E27FC236}">
                <a16:creationId xmlns:a16="http://schemas.microsoft.com/office/drawing/2014/main" id="{BC0C3E24-28E2-4512-BEA0-DAEC5E8465C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1F04F0D-DA84-434D-B136-BEE9FD80AB95}"/>
              </a:ext>
            </a:extLst>
          </p:cNvPr>
          <p:cNvSpPr>
            <a:spLocks noGrp="1"/>
          </p:cNvSpPr>
          <p:nvPr>
            <p:ph type="sldNum" sz="quarter" idx="12"/>
          </p:nvPr>
        </p:nvSpPr>
        <p:spPr/>
        <p:txBody>
          <a:bodyPr/>
          <a:lstStyle/>
          <a:p>
            <a:fld id="{08AB70BE-1769-45B8-85A6-0C837432C7E6}" type="slidenum">
              <a:rPr lang="en-US" smtClean="0"/>
              <a:t>‹Nº›</a:t>
            </a:fld>
            <a:endParaRPr lang="en-US"/>
          </a:p>
        </p:txBody>
      </p:sp>
    </p:spTree>
    <p:extLst>
      <p:ext uri="{BB962C8B-B14F-4D97-AF65-F5344CB8AC3E}">
        <p14:creationId xmlns:p14="http://schemas.microsoft.com/office/powerpoint/2010/main" val="24991226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9" name="Freeform: Shape 28">
            <a:extLst>
              <a:ext uri="{FF2B5EF4-FFF2-40B4-BE49-F238E27FC236}">
                <a16:creationId xmlns:a16="http://schemas.microsoft.com/office/drawing/2014/main" id="{7A08E557-10DB-421A-876E-1AE58F8E07C4}"/>
              </a:ext>
            </a:extLst>
          </p:cNvPr>
          <p:cNvSpPr/>
          <p:nvPr/>
        </p:nvSpPr>
        <p:spPr>
          <a:xfrm>
            <a:off x="8844703" y="3732560"/>
            <a:ext cx="3352193" cy="3125440"/>
          </a:xfrm>
          <a:custGeom>
            <a:avLst/>
            <a:gdLst>
              <a:gd name="connsiteX0" fmla="*/ 0 w 3352193"/>
              <a:gd name="connsiteY0" fmla="*/ 3125374 h 3125440"/>
              <a:gd name="connsiteX1" fmla="*/ 2579 w 3352193"/>
              <a:gd name="connsiteY1" fmla="*/ 3125440 h 3125440"/>
              <a:gd name="connsiteX2" fmla="*/ 0 w 3352193"/>
              <a:gd name="connsiteY2" fmla="*/ 3125440 h 3125440"/>
              <a:gd name="connsiteX3" fmla="*/ 3352193 w 3352193"/>
              <a:gd name="connsiteY3" fmla="*/ 0 h 3125440"/>
              <a:gd name="connsiteX4" fmla="*/ 3352193 w 3352193"/>
              <a:gd name="connsiteY4" fmla="*/ 3125440 h 3125440"/>
              <a:gd name="connsiteX5" fmla="*/ 2579 w 3352193"/>
              <a:gd name="connsiteY5" fmla="*/ 3125440 h 3125440"/>
              <a:gd name="connsiteX6" fmla="*/ 3348685 w 3352193"/>
              <a:gd name="connsiteY6" fmla="*/ 47035 h 31254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352193" h="3125440">
                <a:moveTo>
                  <a:pt x="0" y="3125374"/>
                </a:moveTo>
                <a:lnTo>
                  <a:pt x="2579" y="3125440"/>
                </a:lnTo>
                <a:lnTo>
                  <a:pt x="0" y="3125440"/>
                </a:lnTo>
                <a:close/>
                <a:moveTo>
                  <a:pt x="3352193" y="0"/>
                </a:moveTo>
                <a:lnTo>
                  <a:pt x="3352193" y="3125440"/>
                </a:lnTo>
                <a:lnTo>
                  <a:pt x="2579" y="3125440"/>
                </a:lnTo>
                <a:cubicBezTo>
                  <a:pt x="1744073" y="3125440"/>
                  <a:pt x="3176441" y="1776129"/>
                  <a:pt x="3348685" y="47035"/>
                </a:cubicBezTo>
                <a:close/>
              </a:path>
            </a:pathLst>
          </a:custGeom>
          <a:solidFill>
            <a:schemeClr val="accent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 name="Footer Placeholder 4">
            <a:extLst>
              <a:ext uri="{FF2B5EF4-FFF2-40B4-BE49-F238E27FC236}">
                <a16:creationId xmlns:a16="http://schemas.microsoft.com/office/drawing/2014/main" id="{EC2EBCA0-8609-4F35-8CA7-7AD35FDACD73}"/>
              </a:ext>
            </a:extLst>
          </p:cNvPr>
          <p:cNvSpPr>
            <a:spLocks noGrp="1"/>
          </p:cNvSpPr>
          <p:nvPr>
            <p:ph type="ftr" sz="quarter" idx="3"/>
          </p:nvPr>
        </p:nvSpPr>
        <p:spPr>
          <a:xfrm>
            <a:off x="175613" y="6434560"/>
            <a:ext cx="3428012" cy="365125"/>
          </a:xfrm>
          <a:prstGeom prst="rect">
            <a:avLst/>
          </a:prstGeom>
        </p:spPr>
        <p:txBody>
          <a:bodyPr vert="horz" lIns="91440" tIns="45720" rIns="91440" bIns="45720" rtlCol="0" anchor="ctr"/>
          <a:lstStyle>
            <a:lvl1pPr algn="l">
              <a:defRPr sz="1050" spc="50" baseline="0">
                <a:solidFill>
                  <a:schemeClr val="accent2"/>
                </a:solidFill>
                <a:latin typeface="+mn-lt"/>
              </a:defRPr>
            </a:lvl1pPr>
          </a:lstStyle>
          <a:p>
            <a:endParaRPr lang="en-US"/>
          </a:p>
        </p:txBody>
      </p:sp>
      <p:sp>
        <p:nvSpPr>
          <p:cNvPr id="2" name="Title Placeholder 1">
            <a:extLst>
              <a:ext uri="{FF2B5EF4-FFF2-40B4-BE49-F238E27FC236}">
                <a16:creationId xmlns:a16="http://schemas.microsoft.com/office/drawing/2014/main" id="{BFDA9639-38D2-4CD4-A861-F6B4C6CB99BD}"/>
              </a:ext>
            </a:extLst>
          </p:cNvPr>
          <p:cNvSpPr>
            <a:spLocks noGrp="1"/>
          </p:cNvSpPr>
          <p:nvPr>
            <p:ph type="title"/>
          </p:nvPr>
        </p:nvSpPr>
        <p:spPr>
          <a:xfrm>
            <a:off x="908775" y="590372"/>
            <a:ext cx="10202248" cy="132589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DDAF00B1-16C1-47B3-A7A0-B71468312896}"/>
              </a:ext>
            </a:extLst>
          </p:cNvPr>
          <p:cNvSpPr>
            <a:spLocks noGrp="1"/>
          </p:cNvSpPr>
          <p:nvPr>
            <p:ph type="body" idx="1"/>
          </p:nvPr>
        </p:nvSpPr>
        <p:spPr>
          <a:xfrm>
            <a:off x="918825" y="1916262"/>
            <a:ext cx="10192198" cy="4133481"/>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2BCF9501-5B6B-4DAF-B59D-3C129ED805AC}"/>
              </a:ext>
            </a:extLst>
          </p:cNvPr>
          <p:cNvSpPr>
            <a:spLocks noGrp="1"/>
          </p:cNvSpPr>
          <p:nvPr>
            <p:ph type="dt" sz="half" idx="2"/>
          </p:nvPr>
        </p:nvSpPr>
        <p:spPr>
          <a:xfrm>
            <a:off x="9017000" y="6433202"/>
            <a:ext cx="2374150" cy="367841"/>
          </a:xfrm>
          <a:prstGeom prst="rect">
            <a:avLst/>
          </a:prstGeom>
        </p:spPr>
        <p:txBody>
          <a:bodyPr vert="horz" lIns="91440" tIns="45720" rIns="91440" bIns="45720" rtlCol="0" anchor="ctr"/>
          <a:lstStyle>
            <a:lvl1pPr algn="r">
              <a:defRPr sz="1050" spc="50" baseline="0">
                <a:solidFill>
                  <a:srgbClr val="FFFFFF"/>
                </a:solidFill>
                <a:latin typeface="+mn-lt"/>
              </a:defRPr>
            </a:lvl1pPr>
          </a:lstStyle>
          <a:p>
            <a:fld id="{32637B58-87C1-446D-BDA9-B06F4BCF7782}" type="datetimeFigureOut">
              <a:rPr lang="en-US" smtClean="0"/>
              <a:pPr/>
              <a:t>10/29/2023</a:t>
            </a:fld>
            <a:endParaRPr lang="en-US" dirty="0"/>
          </a:p>
        </p:txBody>
      </p:sp>
      <p:sp>
        <p:nvSpPr>
          <p:cNvPr id="6" name="Slide Number Placeholder 5">
            <a:extLst>
              <a:ext uri="{FF2B5EF4-FFF2-40B4-BE49-F238E27FC236}">
                <a16:creationId xmlns:a16="http://schemas.microsoft.com/office/drawing/2014/main" id="{37685DBD-B7AE-41D8-8CF1-B21CD58E1B45}"/>
              </a:ext>
            </a:extLst>
          </p:cNvPr>
          <p:cNvSpPr>
            <a:spLocks noGrp="1"/>
          </p:cNvSpPr>
          <p:nvPr>
            <p:ph type="sldNum" sz="quarter" idx="4"/>
          </p:nvPr>
        </p:nvSpPr>
        <p:spPr>
          <a:xfrm>
            <a:off x="11391150" y="6433203"/>
            <a:ext cx="693263" cy="367842"/>
          </a:xfrm>
          <a:prstGeom prst="rect">
            <a:avLst/>
          </a:prstGeom>
        </p:spPr>
        <p:txBody>
          <a:bodyPr vert="horz" lIns="91440" tIns="45720" rIns="91440" bIns="45720" rtlCol="0" anchor="ctr"/>
          <a:lstStyle>
            <a:lvl1pPr algn="r">
              <a:defRPr sz="2000">
                <a:solidFill>
                  <a:srgbClr val="FFFFFF"/>
                </a:solidFill>
                <a:latin typeface="+mj-lt"/>
              </a:defRPr>
            </a:lvl1pPr>
          </a:lstStyle>
          <a:p>
            <a:fld id="{08AB70BE-1769-45B8-85A6-0C837432C7E6}" type="slidenum">
              <a:rPr lang="en-US" smtClean="0"/>
              <a:pPr/>
              <a:t>‹Nº›</a:t>
            </a:fld>
            <a:endParaRPr lang="en-US"/>
          </a:p>
        </p:txBody>
      </p:sp>
    </p:spTree>
    <p:extLst>
      <p:ext uri="{BB962C8B-B14F-4D97-AF65-F5344CB8AC3E}">
        <p14:creationId xmlns:p14="http://schemas.microsoft.com/office/powerpoint/2010/main" val="2083603693"/>
      </p:ext>
    </p:extLst>
  </p:cSld>
  <p:clrMap bg1="lt1" tx1="dk1" bg2="lt2" tx2="dk2" accent1="accent1" accent2="accent2" accent3="accent3" accent4="accent4" accent5="accent5" accent6="accent6" hlink="hlink" folHlink="folHlink"/>
  <p:sldLayoutIdLst>
    <p:sldLayoutId id="2147483694" r:id="rId1"/>
    <p:sldLayoutId id="2147483695" r:id="rId2"/>
    <p:sldLayoutId id="2147483696" r:id="rId3"/>
    <p:sldLayoutId id="2147483697" r:id="rId4"/>
    <p:sldLayoutId id="2147483698" r:id="rId5"/>
    <p:sldLayoutId id="2147483692" r:id="rId6"/>
    <p:sldLayoutId id="2147483688" r:id="rId7"/>
    <p:sldLayoutId id="2147483689" r:id="rId8"/>
    <p:sldLayoutId id="2147483690" r:id="rId9"/>
    <p:sldLayoutId id="2147483691" r:id="rId10"/>
    <p:sldLayoutId id="2147483693" r:id="rId11"/>
  </p:sldLayoutIdLst>
  <p:txStyles>
    <p:titleStyle>
      <a:lvl1pPr algn="l" defTabSz="914400" rtl="0" eaLnBrk="1" latinLnBrk="0" hangingPunct="1">
        <a:lnSpc>
          <a:spcPct val="90000"/>
        </a:lnSpc>
        <a:spcBef>
          <a:spcPct val="0"/>
        </a:spcBef>
        <a:buNone/>
        <a:defRPr sz="4000" kern="1200">
          <a:solidFill>
            <a:schemeClr val="accent2"/>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5"/>
        </a:buClr>
        <a:buFont typeface="Arial" panose="020B0604020202020204" pitchFamily="34" charset="0"/>
        <a:buChar char="•"/>
        <a:defRPr sz="2000" kern="1200">
          <a:solidFill>
            <a:schemeClr val="tx2"/>
          </a:solidFill>
          <a:latin typeface="+mn-lt"/>
          <a:ea typeface="+mn-ea"/>
          <a:cs typeface="+mn-cs"/>
        </a:defRPr>
      </a:lvl1pPr>
      <a:lvl2pPr marL="685800" indent="-228600" algn="l" defTabSz="914400" rtl="0" eaLnBrk="1" latinLnBrk="0" hangingPunct="1">
        <a:lnSpc>
          <a:spcPct val="120000"/>
        </a:lnSpc>
        <a:spcBef>
          <a:spcPts val="500"/>
        </a:spcBef>
        <a:buClr>
          <a:schemeClr val="accent5"/>
        </a:buClr>
        <a:buFont typeface="Arial" panose="020B0604020202020204" pitchFamily="34" charset="0"/>
        <a:buChar char="•"/>
        <a:defRPr sz="1800" kern="1200">
          <a:solidFill>
            <a:schemeClr val="tx2"/>
          </a:solidFill>
          <a:latin typeface="+mn-lt"/>
          <a:ea typeface="+mn-ea"/>
          <a:cs typeface="+mn-cs"/>
        </a:defRPr>
      </a:lvl2pPr>
      <a:lvl3pPr marL="1143000" indent="-228600" algn="l" defTabSz="914400" rtl="0" eaLnBrk="1" latinLnBrk="0" hangingPunct="1">
        <a:lnSpc>
          <a:spcPct val="120000"/>
        </a:lnSpc>
        <a:spcBef>
          <a:spcPts val="500"/>
        </a:spcBef>
        <a:buClr>
          <a:schemeClr val="accent5"/>
        </a:buClr>
        <a:buFont typeface="Arial" panose="020B0604020202020204" pitchFamily="34" charset="0"/>
        <a:buChar char="•"/>
        <a:defRPr sz="1600" kern="1200">
          <a:solidFill>
            <a:schemeClr val="tx2"/>
          </a:solidFill>
          <a:latin typeface="+mn-lt"/>
          <a:ea typeface="+mn-ea"/>
          <a:cs typeface="+mn-cs"/>
        </a:defRPr>
      </a:lvl3pPr>
      <a:lvl4pPr marL="1600200" indent="-228600" algn="l" defTabSz="914400" rtl="0" eaLnBrk="1" latinLnBrk="0" hangingPunct="1">
        <a:lnSpc>
          <a:spcPct val="120000"/>
        </a:lnSpc>
        <a:spcBef>
          <a:spcPts val="500"/>
        </a:spcBef>
        <a:buClr>
          <a:schemeClr val="accent5"/>
        </a:buClr>
        <a:buFont typeface="Arial" panose="020B0604020202020204" pitchFamily="34" charset="0"/>
        <a:buChar char="•"/>
        <a:defRPr sz="1400" kern="1200">
          <a:solidFill>
            <a:schemeClr val="tx2"/>
          </a:solidFill>
          <a:latin typeface="+mn-lt"/>
          <a:ea typeface="+mn-ea"/>
          <a:cs typeface="+mn-cs"/>
        </a:defRPr>
      </a:lvl4pPr>
      <a:lvl5pPr marL="2057400" indent="-228600" algn="l" defTabSz="914400" rtl="0" eaLnBrk="1" latinLnBrk="0" hangingPunct="1">
        <a:lnSpc>
          <a:spcPct val="120000"/>
        </a:lnSpc>
        <a:spcBef>
          <a:spcPts val="500"/>
        </a:spcBef>
        <a:buClr>
          <a:schemeClr val="accent5"/>
        </a:buClr>
        <a:buFont typeface="Arial" panose="020B0604020202020204" pitchFamily="34" charset="0"/>
        <a:buChar char="•"/>
        <a:defRPr sz="14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9BB8F2C0-5085-4286-BF3B-489C592A9C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6" name="Picture 15" descr="Huevos marrones">
            <a:extLst>
              <a:ext uri="{FF2B5EF4-FFF2-40B4-BE49-F238E27FC236}">
                <a16:creationId xmlns:a16="http://schemas.microsoft.com/office/drawing/2014/main" id="{143E67E1-3453-53D6-8DC2-F3F275E91B7A}"/>
              </a:ext>
            </a:extLst>
          </p:cNvPr>
          <p:cNvPicPr>
            <a:picLocks noChangeAspect="1"/>
          </p:cNvPicPr>
          <p:nvPr/>
        </p:nvPicPr>
        <p:blipFill rotWithShape="1">
          <a:blip r:embed="rId3"/>
          <a:srcRect l="16753" r="13470" b="-4"/>
          <a:stretch/>
        </p:blipFill>
        <p:spPr>
          <a:xfrm>
            <a:off x="20" y="10"/>
            <a:ext cx="7113748" cy="6864903"/>
          </a:xfrm>
          <a:prstGeom prst="rect">
            <a:avLst/>
          </a:prstGeom>
        </p:spPr>
      </p:pic>
      <p:sp>
        <p:nvSpPr>
          <p:cNvPr id="22" name="Freeform: Shape 21">
            <a:extLst>
              <a:ext uri="{FF2B5EF4-FFF2-40B4-BE49-F238E27FC236}">
                <a16:creationId xmlns:a16="http://schemas.microsoft.com/office/drawing/2014/main" id="{E705AD56-8B1B-4111-AE73-A1DEC70739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35103" y="-5976"/>
            <a:ext cx="8556895" cy="6872531"/>
          </a:xfrm>
          <a:custGeom>
            <a:avLst/>
            <a:gdLst>
              <a:gd name="connsiteX0" fmla="*/ 5317418 w 8556895"/>
              <a:gd name="connsiteY0" fmla="*/ 0 h 6865265"/>
              <a:gd name="connsiteX1" fmla="*/ 8556895 w 8556895"/>
              <a:gd name="connsiteY1" fmla="*/ 0 h 6865265"/>
              <a:gd name="connsiteX2" fmla="*/ 8556895 w 8556895"/>
              <a:gd name="connsiteY2" fmla="*/ 6858000 h 6865265"/>
              <a:gd name="connsiteX3" fmla="*/ 5869355 w 8556895"/>
              <a:gd name="connsiteY3" fmla="*/ 6858000 h 6865265"/>
              <a:gd name="connsiteX4" fmla="*/ 5869355 w 8556895"/>
              <a:gd name="connsiteY4" fmla="*/ 6865265 h 6865265"/>
              <a:gd name="connsiteX5" fmla="*/ 0 w 8556895"/>
              <a:gd name="connsiteY5" fmla="*/ 6865265 h 6865265"/>
              <a:gd name="connsiteX6" fmla="*/ 3430955 w 8556895"/>
              <a:gd name="connsiteY6" fmla="*/ 3434310 h 6865265"/>
              <a:gd name="connsiteX7" fmla="*/ 176556 w 8556895"/>
              <a:gd name="connsiteY7" fmla="*/ 7819 h 6865265"/>
              <a:gd name="connsiteX8" fmla="*/ 154644 w 8556895"/>
              <a:gd name="connsiteY8" fmla="*/ 7265 h 6865265"/>
              <a:gd name="connsiteX9" fmla="*/ 5317418 w 8556895"/>
              <a:gd name="connsiteY9" fmla="*/ 7265 h 6865265"/>
              <a:gd name="connsiteX0" fmla="*/ 5317418 w 8556895"/>
              <a:gd name="connsiteY0" fmla="*/ 7265 h 6865265"/>
              <a:gd name="connsiteX1" fmla="*/ 8556895 w 8556895"/>
              <a:gd name="connsiteY1" fmla="*/ 0 h 6865265"/>
              <a:gd name="connsiteX2" fmla="*/ 8556895 w 8556895"/>
              <a:gd name="connsiteY2" fmla="*/ 6858000 h 6865265"/>
              <a:gd name="connsiteX3" fmla="*/ 5869355 w 8556895"/>
              <a:gd name="connsiteY3" fmla="*/ 6858000 h 6865265"/>
              <a:gd name="connsiteX4" fmla="*/ 5869355 w 8556895"/>
              <a:gd name="connsiteY4" fmla="*/ 6865265 h 6865265"/>
              <a:gd name="connsiteX5" fmla="*/ 0 w 8556895"/>
              <a:gd name="connsiteY5" fmla="*/ 6865265 h 6865265"/>
              <a:gd name="connsiteX6" fmla="*/ 3430955 w 8556895"/>
              <a:gd name="connsiteY6" fmla="*/ 3434310 h 6865265"/>
              <a:gd name="connsiteX7" fmla="*/ 176556 w 8556895"/>
              <a:gd name="connsiteY7" fmla="*/ 7819 h 6865265"/>
              <a:gd name="connsiteX8" fmla="*/ 154644 w 8556895"/>
              <a:gd name="connsiteY8" fmla="*/ 7265 h 6865265"/>
              <a:gd name="connsiteX9" fmla="*/ 5317418 w 8556895"/>
              <a:gd name="connsiteY9" fmla="*/ 7265 h 6865265"/>
              <a:gd name="connsiteX0" fmla="*/ 5317418 w 8556895"/>
              <a:gd name="connsiteY0" fmla="*/ 7265 h 6865265"/>
              <a:gd name="connsiteX1" fmla="*/ 8556895 w 8556895"/>
              <a:gd name="connsiteY1" fmla="*/ 0 h 6865265"/>
              <a:gd name="connsiteX2" fmla="*/ 8556895 w 8556895"/>
              <a:gd name="connsiteY2" fmla="*/ 6858000 h 6865265"/>
              <a:gd name="connsiteX3" fmla="*/ 5869355 w 8556895"/>
              <a:gd name="connsiteY3" fmla="*/ 6858000 h 6865265"/>
              <a:gd name="connsiteX4" fmla="*/ 0 w 8556895"/>
              <a:gd name="connsiteY4" fmla="*/ 6865265 h 6865265"/>
              <a:gd name="connsiteX5" fmla="*/ 3430955 w 8556895"/>
              <a:gd name="connsiteY5" fmla="*/ 3434310 h 6865265"/>
              <a:gd name="connsiteX6" fmla="*/ 176556 w 8556895"/>
              <a:gd name="connsiteY6" fmla="*/ 7819 h 6865265"/>
              <a:gd name="connsiteX7" fmla="*/ 154644 w 8556895"/>
              <a:gd name="connsiteY7" fmla="*/ 7265 h 6865265"/>
              <a:gd name="connsiteX8" fmla="*/ 5317418 w 8556895"/>
              <a:gd name="connsiteY8" fmla="*/ 7265 h 6865265"/>
              <a:gd name="connsiteX0" fmla="*/ 5317418 w 8556895"/>
              <a:gd name="connsiteY0" fmla="*/ 7265 h 6865265"/>
              <a:gd name="connsiteX1" fmla="*/ 8556895 w 8556895"/>
              <a:gd name="connsiteY1" fmla="*/ 0 h 6865265"/>
              <a:gd name="connsiteX2" fmla="*/ 8556895 w 8556895"/>
              <a:gd name="connsiteY2" fmla="*/ 6858000 h 6865265"/>
              <a:gd name="connsiteX3" fmla="*/ 0 w 8556895"/>
              <a:gd name="connsiteY3" fmla="*/ 6865265 h 6865265"/>
              <a:gd name="connsiteX4" fmla="*/ 3430955 w 8556895"/>
              <a:gd name="connsiteY4" fmla="*/ 3434310 h 6865265"/>
              <a:gd name="connsiteX5" fmla="*/ 176556 w 8556895"/>
              <a:gd name="connsiteY5" fmla="*/ 7819 h 6865265"/>
              <a:gd name="connsiteX6" fmla="*/ 154644 w 8556895"/>
              <a:gd name="connsiteY6" fmla="*/ 7265 h 6865265"/>
              <a:gd name="connsiteX7" fmla="*/ 5317418 w 8556895"/>
              <a:gd name="connsiteY7" fmla="*/ 7265 h 6865265"/>
              <a:gd name="connsiteX0" fmla="*/ 154644 w 8556895"/>
              <a:gd name="connsiteY0" fmla="*/ 7265 h 6865265"/>
              <a:gd name="connsiteX1" fmla="*/ 8556895 w 8556895"/>
              <a:gd name="connsiteY1" fmla="*/ 0 h 6865265"/>
              <a:gd name="connsiteX2" fmla="*/ 8556895 w 8556895"/>
              <a:gd name="connsiteY2" fmla="*/ 6858000 h 6865265"/>
              <a:gd name="connsiteX3" fmla="*/ 0 w 8556895"/>
              <a:gd name="connsiteY3" fmla="*/ 6865265 h 6865265"/>
              <a:gd name="connsiteX4" fmla="*/ 3430955 w 8556895"/>
              <a:gd name="connsiteY4" fmla="*/ 3434310 h 6865265"/>
              <a:gd name="connsiteX5" fmla="*/ 176556 w 8556895"/>
              <a:gd name="connsiteY5" fmla="*/ 7819 h 6865265"/>
              <a:gd name="connsiteX6" fmla="*/ 154644 w 8556895"/>
              <a:gd name="connsiteY6" fmla="*/ 7265 h 68652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556895" h="6865265">
                <a:moveTo>
                  <a:pt x="154644" y="7265"/>
                </a:moveTo>
                <a:lnTo>
                  <a:pt x="8556895" y="0"/>
                </a:lnTo>
                <a:lnTo>
                  <a:pt x="8556895" y="6858000"/>
                </a:lnTo>
                <a:lnTo>
                  <a:pt x="0" y="6865265"/>
                </a:lnTo>
                <a:cubicBezTo>
                  <a:pt x="1894864" y="6865265"/>
                  <a:pt x="3430955" y="5329174"/>
                  <a:pt x="3430955" y="3434310"/>
                </a:cubicBezTo>
                <a:cubicBezTo>
                  <a:pt x="3430955" y="1598661"/>
                  <a:pt x="1989370" y="99711"/>
                  <a:pt x="176556" y="7819"/>
                </a:cubicBezTo>
                <a:lnTo>
                  <a:pt x="154644" y="7265"/>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ítulo 1"/>
          <p:cNvSpPr>
            <a:spLocks noGrp="1"/>
          </p:cNvSpPr>
          <p:nvPr>
            <p:ph type="ctrTitle"/>
          </p:nvPr>
        </p:nvSpPr>
        <p:spPr>
          <a:xfrm>
            <a:off x="7111208" y="-1061545"/>
            <a:ext cx="4589432" cy="3814481"/>
          </a:xfrm>
        </p:spPr>
        <p:txBody>
          <a:bodyPr rtlCol="0">
            <a:normAutofit/>
          </a:bodyPr>
          <a:lstStyle/>
          <a:p>
            <a:pPr algn="ctr"/>
            <a:r>
              <a:rPr lang="es-ES" sz="4800" b="1" dirty="0">
                <a:solidFill>
                  <a:srgbClr val="FFFFFF"/>
                </a:solidFill>
                <a:latin typeface="Calibri"/>
                <a:cs typeface="Calibri"/>
              </a:rPr>
              <a:t>DISEÑO DE UN PARACAIDAS PARA UN HUEVO</a:t>
            </a:r>
            <a:endParaRPr lang="es-ES" sz="4800" dirty="0">
              <a:solidFill>
                <a:srgbClr val="FFFFFF"/>
              </a:solidFill>
            </a:endParaRPr>
          </a:p>
        </p:txBody>
      </p:sp>
      <p:sp>
        <p:nvSpPr>
          <p:cNvPr id="24" name="Freeform: Shape 23">
            <a:extLst>
              <a:ext uri="{FF2B5EF4-FFF2-40B4-BE49-F238E27FC236}">
                <a16:creationId xmlns:a16="http://schemas.microsoft.com/office/drawing/2014/main" id="{0439D4E6-5229-413A-A17B-5910539E8B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600" y="4957767"/>
            <a:ext cx="9880399" cy="1907146"/>
          </a:xfrm>
          <a:custGeom>
            <a:avLst/>
            <a:gdLst>
              <a:gd name="connsiteX0" fmla="*/ 3703306 w 9880399"/>
              <a:gd name="connsiteY0" fmla="*/ 0 h 1907146"/>
              <a:gd name="connsiteX1" fmla="*/ 9880399 w 9880399"/>
              <a:gd name="connsiteY1" fmla="*/ 0 h 1907146"/>
              <a:gd name="connsiteX2" fmla="*/ 9880399 w 9880399"/>
              <a:gd name="connsiteY2" fmla="*/ 1907146 h 1907146"/>
              <a:gd name="connsiteX3" fmla="*/ 0 w 9880399"/>
              <a:gd name="connsiteY3" fmla="*/ 1907146 h 1907146"/>
              <a:gd name="connsiteX4" fmla="*/ 38110 w 9880399"/>
              <a:gd name="connsiteY4" fmla="*/ 1752976 h 1907146"/>
              <a:gd name="connsiteX5" fmla="*/ 2390342 w 9880399"/>
              <a:gd name="connsiteY5" fmla="*/ 1 h 1907146"/>
              <a:gd name="connsiteX6" fmla="*/ 2500931 w 9880399"/>
              <a:gd name="connsiteY6" fmla="*/ 2797 h 1907146"/>
              <a:gd name="connsiteX7" fmla="*/ 3703306 w 9880399"/>
              <a:gd name="connsiteY7" fmla="*/ 2797 h 19071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880399" h="1907146">
                <a:moveTo>
                  <a:pt x="3703306" y="0"/>
                </a:moveTo>
                <a:lnTo>
                  <a:pt x="9880399" y="0"/>
                </a:lnTo>
                <a:lnTo>
                  <a:pt x="9880399" y="1907146"/>
                </a:lnTo>
                <a:lnTo>
                  <a:pt x="0" y="1907146"/>
                </a:lnTo>
                <a:lnTo>
                  <a:pt x="38110" y="1752976"/>
                </a:lnTo>
                <a:cubicBezTo>
                  <a:pt x="339672" y="739254"/>
                  <a:pt x="1278677" y="1"/>
                  <a:pt x="2390342" y="1"/>
                </a:cubicBezTo>
                <a:lnTo>
                  <a:pt x="2500931" y="2797"/>
                </a:lnTo>
                <a:lnTo>
                  <a:pt x="3703306" y="2797"/>
                </a:lnTo>
                <a:close/>
              </a:path>
            </a:pathLst>
          </a:custGeom>
          <a:solidFill>
            <a:schemeClr val="accent2">
              <a:lumMod val="7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Subtítulo 2"/>
          <p:cNvSpPr>
            <a:spLocks noGrp="1"/>
          </p:cNvSpPr>
          <p:nvPr>
            <p:ph type="subTitle" idx="1"/>
          </p:nvPr>
        </p:nvSpPr>
        <p:spPr>
          <a:xfrm>
            <a:off x="5906607" y="5257800"/>
            <a:ext cx="5675792" cy="1118445"/>
          </a:xfrm>
        </p:spPr>
        <p:txBody>
          <a:bodyPr rtlCol="0" anchor="ctr">
            <a:normAutofit/>
          </a:bodyPr>
          <a:lstStyle/>
          <a:p>
            <a:pPr algn="r"/>
            <a:r>
              <a:rPr lang="es-ES" sz="1400" dirty="0">
                <a:solidFill>
                  <a:srgbClr val="FFFFFF"/>
                </a:solidFill>
              </a:rPr>
              <a:t>3º ESO </a:t>
            </a:r>
            <a:endParaRPr lang="es-ES" dirty="0"/>
          </a:p>
          <a:p>
            <a:pPr algn="r"/>
            <a:r>
              <a:rPr lang="es-ES" sz="1400" dirty="0">
                <a:solidFill>
                  <a:srgbClr val="FFFFFF"/>
                </a:solidFill>
              </a:rPr>
              <a:t>TECNOLOGÍA PROGRAMACIÓN y ROBÓTICA</a:t>
            </a:r>
            <a:endParaRPr lang="es-ES" dirty="0"/>
          </a:p>
        </p:txBody>
      </p:sp>
    </p:spTree>
    <p:extLst>
      <p:ext uri="{BB962C8B-B14F-4D97-AF65-F5344CB8AC3E}">
        <p14:creationId xmlns:p14="http://schemas.microsoft.com/office/powerpoint/2010/main" val="38561443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200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4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2000"/>
                                  </p:stCondLst>
                                  <p:iterate type="lt">
                                    <p:tmPct val="10000"/>
                                  </p:iterate>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400"/>
                                        <p:tgtEl>
                                          <p:spTgt spid="3">
                                            <p:txEl>
                                              <p:pRg st="1" end="1"/>
                                            </p:txEl>
                                          </p:spTgt>
                                        </p:tgtEl>
                                      </p:cBhvr>
                                    </p:animEffect>
                                  </p:childTnLst>
                                </p:cTn>
                              </p:par>
                              <p:par>
                                <p:cTn id="13" presetID="10" presetClass="entr" presetSubtype="0" fill="hold" grpId="0" nodeType="withEffect">
                                  <p:stCondLst>
                                    <p:cond delay="1000"/>
                                  </p:stCondLst>
                                  <p:iterate type="lt">
                                    <p:tmPct val="10000"/>
                                  </p:iterate>
                                  <p:childTnLst>
                                    <p:set>
                                      <p:cBhvr>
                                        <p:cTn id="14" dur="1" fill="hold">
                                          <p:stCondLst>
                                            <p:cond delay="0"/>
                                          </p:stCondLst>
                                        </p:cTn>
                                        <p:tgtEl>
                                          <p:spTgt spid="2"/>
                                        </p:tgtEl>
                                        <p:attrNameLst>
                                          <p:attrName>style.visibility</p:attrName>
                                        </p:attrNameLst>
                                      </p:cBhvr>
                                      <p:to>
                                        <p:strVal val="visible"/>
                                      </p:to>
                                    </p:set>
                                    <p:animEffect transition="in" filter="fade">
                                      <p:cBhvr>
                                        <p:cTn id="15"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09CA6CC-C9DF-440F-BE30-1167A921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6F82D7C3-4329-485C-9C81-FB5BA3FA96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48146" y="0"/>
            <a:ext cx="7643854" cy="6858000"/>
          </a:xfrm>
          <a:prstGeom prst="rect">
            <a:avLst/>
          </a:prstGeom>
          <a:solidFill>
            <a:schemeClr val="accent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1F07ADD9-C757-DBB3-7B02-89CE327FE799}"/>
              </a:ext>
            </a:extLst>
          </p:cNvPr>
          <p:cNvSpPr>
            <a:spLocks noGrp="1"/>
          </p:cNvSpPr>
          <p:nvPr>
            <p:ph type="title"/>
          </p:nvPr>
        </p:nvSpPr>
        <p:spPr>
          <a:xfrm>
            <a:off x="5963479" y="596393"/>
            <a:ext cx="5618922" cy="1542507"/>
          </a:xfrm>
        </p:spPr>
        <p:txBody>
          <a:bodyPr>
            <a:normAutofit/>
          </a:bodyPr>
          <a:lstStyle/>
          <a:p>
            <a:pPr>
              <a:lnSpc>
                <a:spcPct val="90000"/>
              </a:lnSpc>
            </a:pPr>
            <a:r>
              <a:rPr lang="es-ES" sz="3400">
                <a:solidFill>
                  <a:srgbClr val="FFFFFF"/>
                </a:solidFill>
              </a:rPr>
              <a:t>Diseño de un paracaídas para un huevo</a:t>
            </a:r>
          </a:p>
        </p:txBody>
      </p:sp>
      <p:pic>
        <p:nvPicPr>
          <p:cNvPr id="5" name="Picture 4" descr="Pelotas verdes amarillas flotantes">
            <a:extLst>
              <a:ext uri="{FF2B5EF4-FFF2-40B4-BE49-F238E27FC236}">
                <a16:creationId xmlns:a16="http://schemas.microsoft.com/office/drawing/2014/main" id="{338DBB96-E81A-0429-6FC0-22B9E070837B}"/>
              </a:ext>
            </a:extLst>
          </p:cNvPr>
          <p:cNvPicPr>
            <a:picLocks noChangeAspect="1"/>
          </p:cNvPicPr>
          <p:nvPr/>
        </p:nvPicPr>
        <p:blipFill rotWithShape="1">
          <a:blip r:embed="rId2"/>
          <a:srcRect l="22866" r="24226" b="-9"/>
          <a:stretch/>
        </p:blipFill>
        <p:spPr>
          <a:xfrm>
            <a:off x="20" y="5379"/>
            <a:ext cx="5181578" cy="6858000"/>
          </a:xfrm>
          <a:prstGeom prst="rect">
            <a:avLst/>
          </a:prstGeom>
        </p:spPr>
      </p:pic>
      <p:sp>
        <p:nvSpPr>
          <p:cNvPr id="3" name="Marcador de contenido 2">
            <a:extLst>
              <a:ext uri="{FF2B5EF4-FFF2-40B4-BE49-F238E27FC236}">
                <a16:creationId xmlns:a16="http://schemas.microsoft.com/office/drawing/2014/main" id="{A22495E4-63DD-44D0-2DA0-32017E915690}"/>
              </a:ext>
            </a:extLst>
          </p:cNvPr>
          <p:cNvSpPr>
            <a:spLocks noGrp="1"/>
          </p:cNvSpPr>
          <p:nvPr>
            <p:ph idx="1"/>
          </p:nvPr>
        </p:nvSpPr>
        <p:spPr>
          <a:xfrm>
            <a:off x="5963478" y="2138901"/>
            <a:ext cx="5618922" cy="4033299"/>
          </a:xfrm>
        </p:spPr>
        <p:txBody>
          <a:bodyPr vert="horz" lIns="91440" tIns="45720" rIns="91440" bIns="45720" rtlCol="0">
            <a:normAutofit/>
          </a:bodyPr>
          <a:lstStyle/>
          <a:p>
            <a:r>
              <a:rPr lang="es-ES" b="1">
                <a:solidFill>
                  <a:srgbClr val="FFFFFF"/>
                </a:solidFill>
                <a:ea typeface="+mn-lt"/>
                <a:cs typeface="+mn-lt"/>
              </a:rPr>
              <a:t>ÁREA: Tecnología                   </a:t>
            </a:r>
            <a:endParaRPr lang="es-ES">
              <a:solidFill>
                <a:srgbClr val="FFFFFF"/>
              </a:solidFill>
            </a:endParaRPr>
          </a:p>
          <a:p>
            <a:r>
              <a:rPr lang="es-ES" b="1">
                <a:solidFill>
                  <a:srgbClr val="FFFFFF"/>
                </a:solidFill>
                <a:ea typeface="+mn-lt"/>
                <a:cs typeface="+mn-lt"/>
              </a:rPr>
              <a:t>NIVEL EDUCATIVO: 3º ESO </a:t>
            </a:r>
            <a:endParaRPr lang="es-ES">
              <a:solidFill>
                <a:srgbClr val="FFFFFF"/>
              </a:solidFill>
            </a:endParaRPr>
          </a:p>
          <a:p>
            <a:r>
              <a:rPr lang="es-ES" b="1">
                <a:solidFill>
                  <a:srgbClr val="FFFFFF"/>
                </a:solidFill>
                <a:ea typeface="+mn-lt"/>
                <a:cs typeface="+mn-lt"/>
              </a:rPr>
              <a:t>TEMA A TRABAJAR: Diseño de un paracaídas TEMPORALIZACIÓN: 1ª Evaluación. Desde la semana 1 hasta la 5.</a:t>
            </a:r>
            <a:endParaRPr lang="es-ES">
              <a:solidFill>
                <a:srgbClr val="FFFFFF"/>
              </a:solidFill>
            </a:endParaRPr>
          </a:p>
        </p:txBody>
      </p:sp>
      <p:sp>
        <p:nvSpPr>
          <p:cNvPr id="13" name="Freeform: Shape 12">
            <a:extLst>
              <a:ext uri="{FF2B5EF4-FFF2-40B4-BE49-F238E27FC236}">
                <a16:creationId xmlns:a16="http://schemas.microsoft.com/office/drawing/2014/main" id="{B4A844BD-14AA-428F-A577-AF00BC3747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005014" y="3249456"/>
            <a:ext cx="2353172" cy="4863918"/>
          </a:xfrm>
          <a:custGeom>
            <a:avLst/>
            <a:gdLst>
              <a:gd name="connsiteX0" fmla="*/ 2352312 w 2353172"/>
              <a:gd name="connsiteY0" fmla="*/ 0 h 4863918"/>
              <a:gd name="connsiteX1" fmla="*/ 2353172 w 2353172"/>
              <a:gd name="connsiteY1" fmla="*/ 0 h 4863918"/>
              <a:gd name="connsiteX2" fmla="*/ 2353172 w 2353172"/>
              <a:gd name="connsiteY2" fmla="*/ 4863918 h 4863918"/>
              <a:gd name="connsiteX3" fmla="*/ 2352312 w 2353172"/>
              <a:gd name="connsiteY3" fmla="*/ 4863918 h 4863918"/>
              <a:gd name="connsiteX4" fmla="*/ 2340504 w 2353172"/>
              <a:gd name="connsiteY4" fmla="*/ 4630072 h 4863918"/>
              <a:gd name="connsiteX5" fmla="*/ 134816 w 2353172"/>
              <a:gd name="connsiteY5" fmla="*/ 2438342 h 4863918"/>
              <a:gd name="connsiteX6" fmla="*/ 0 w 2353172"/>
              <a:gd name="connsiteY6" fmla="*/ 2431959 h 4863918"/>
              <a:gd name="connsiteX7" fmla="*/ 134816 w 2353172"/>
              <a:gd name="connsiteY7" fmla="*/ 2425576 h 4863918"/>
              <a:gd name="connsiteX8" fmla="*/ 2340504 w 2353172"/>
              <a:gd name="connsiteY8" fmla="*/ 233845 h 4863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53172" h="4863918">
                <a:moveTo>
                  <a:pt x="2352312" y="0"/>
                </a:moveTo>
                <a:lnTo>
                  <a:pt x="2353172" y="0"/>
                </a:lnTo>
                <a:lnTo>
                  <a:pt x="2353172" y="4863918"/>
                </a:lnTo>
                <a:lnTo>
                  <a:pt x="2352312" y="4863918"/>
                </a:lnTo>
                <a:lnTo>
                  <a:pt x="2340504" y="4630072"/>
                </a:lnTo>
                <a:cubicBezTo>
                  <a:pt x="2222700" y="3470082"/>
                  <a:pt x="1296917" y="2548952"/>
                  <a:pt x="134816" y="2438342"/>
                </a:cubicBezTo>
                <a:lnTo>
                  <a:pt x="0" y="2431959"/>
                </a:lnTo>
                <a:lnTo>
                  <a:pt x="134816" y="2425576"/>
                </a:lnTo>
                <a:cubicBezTo>
                  <a:pt x="1296917" y="2314966"/>
                  <a:pt x="2222700" y="1393835"/>
                  <a:pt x="2340504" y="233845"/>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B5E57564-AF5B-45C2-9B42-165C77BE88F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005012" y="3249456"/>
            <a:ext cx="2353172" cy="4863918"/>
          </a:xfrm>
          <a:custGeom>
            <a:avLst/>
            <a:gdLst>
              <a:gd name="connsiteX0" fmla="*/ 2352312 w 2353172"/>
              <a:gd name="connsiteY0" fmla="*/ 0 h 4863918"/>
              <a:gd name="connsiteX1" fmla="*/ 2353172 w 2353172"/>
              <a:gd name="connsiteY1" fmla="*/ 0 h 4863918"/>
              <a:gd name="connsiteX2" fmla="*/ 2353172 w 2353172"/>
              <a:gd name="connsiteY2" fmla="*/ 4863918 h 4863918"/>
              <a:gd name="connsiteX3" fmla="*/ 2352312 w 2353172"/>
              <a:gd name="connsiteY3" fmla="*/ 4863918 h 4863918"/>
              <a:gd name="connsiteX4" fmla="*/ 2340504 w 2353172"/>
              <a:gd name="connsiteY4" fmla="*/ 4630072 h 4863918"/>
              <a:gd name="connsiteX5" fmla="*/ 134816 w 2353172"/>
              <a:gd name="connsiteY5" fmla="*/ 2438342 h 4863918"/>
              <a:gd name="connsiteX6" fmla="*/ 0 w 2353172"/>
              <a:gd name="connsiteY6" fmla="*/ 2431959 h 4863918"/>
              <a:gd name="connsiteX7" fmla="*/ 134816 w 2353172"/>
              <a:gd name="connsiteY7" fmla="*/ 2425576 h 4863918"/>
              <a:gd name="connsiteX8" fmla="*/ 2340504 w 2353172"/>
              <a:gd name="connsiteY8" fmla="*/ 233845 h 4863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53172" h="4863918">
                <a:moveTo>
                  <a:pt x="2352312" y="0"/>
                </a:moveTo>
                <a:lnTo>
                  <a:pt x="2353172" y="0"/>
                </a:lnTo>
                <a:lnTo>
                  <a:pt x="2353172" y="4863918"/>
                </a:lnTo>
                <a:lnTo>
                  <a:pt x="2352312" y="4863918"/>
                </a:lnTo>
                <a:lnTo>
                  <a:pt x="2340504" y="4630072"/>
                </a:lnTo>
                <a:cubicBezTo>
                  <a:pt x="2222700" y="3470082"/>
                  <a:pt x="1296917" y="2548952"/>
                  <a:pt x="134816" y="2438342"/>
                </a:cubicBezTo>
                <a:lnTo>
                  <a:pt x="0" y="2431959"/>
                </a:lnTo>
                <a:lnTo>
                  <a:pt x="134816" y="2425576"/>
                </a:lnTo>
                <a:cubicBezTo>
                  <a:pt x="1296917" y="2314966"/>
                  <a:pt x="2222700" y="1393835"/>
                  <a:pt x="2340504" y="233845"/>
                </a:cubicBezTo>
                <a:close/>
              </a:path>
            </a:pathLst>
          </a:custGeom>
          <a:solidFill>
            <a:schemeClr val="accent2">
              <a:lumMod val="7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36930581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D38E59FE-7D5E-44AE-9A51-08FBB00B5D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E90E72CF-E00D-8D55-FCAD-7ED5D3E0C46D}"/>
              </a:ext>
            </a:extLst>
          </p:cNvPr>
          <p:cNvSpPr>
            <a:spLocks noGrp="1"/>
          </p:cNvSpPr>
          <p:nvPr>
            <p:ph type="title"/>
          </p:nvPr>
        </p:nvSpPr>
        <p:spPr>
          <a:xfrm>
            <a:off x="914401" y="591668"/>
            <a:ext cx="6397496" cy="1544951"/>
          </a:xfrm>
        </p:spPr>
        <p:txBody>
          <a:bodyPr>
            <a:normAutofit/>
          </a:bodyPr>
          <a:lstStyle/>
          <a:p>
            <a:br>
              <a:rPr lang="es-ES">
                <a:ea typeface="+mj-lt"/>
                <a:cs typeface="+mj-lt"/>
              </a:rPr>
            </a:br>
            <a:r>
              <a:rPr lang="es-ES">
                <a:ea typeface="+mj-lt"/>
                <a:cs typeface="+mj-lt"/>
              </a:rPr>
              <a:t>Justificación inicial</a:t>
            </a:r>
            <a:endParaRPr lang="es-ES"/>
          </a:p>
        </p:txBody>
      </p:sp>
      <p:sp>
        <p:nvSpPr>
          <p:cNvPr id="3" name="Marcador de contenido 2">
            <a:extLst>
              <a:ext uri="{FF2B5EF4-FFF2-40B4-BE49-F238E27FC236}">
                <a16:creationId xmlns:a16="http://schemas.microsoft.com/office/drawing/2014/main" id="{DBD3AC98-959B-7176-2D5A-8D77BC514FA5}"/>
              </a:ext>
            </a:extLst>
          </p:cNvPr>
          <p:cNvSpPr>
            <a:spLocks noGrp="1"/>
          </p:cNvSpPr>
          <p:nvPr>
            <p:ph idx="1"/>
          </p:nvPr>
        </p:nvSpPr>
        <p:spPr>
          <a:xfrm>
            <a:off x="914400" y="2143910"/>
            <a:ext cx="6096000" cy="4033054"/>
          </a:xfrm>
        </p:spPr>
        <p:txBody>
          <a:bodyPr vert="horz" lIns="91440" tIns="45720" rIns="91440" bIns="45720" rtlCol="0">
            <a:normAutofit/>
          </a:bodyPr>
          <a:lstStyle/>
          <a:p>
            <a:pPr marL="0" indent="0">
              <a:lnSpc>
                <a:spcPct val="110000"/>
              </a:lnSpc>
              <a:buNone/>
            </a:pPr>
            <a:r>
              <a:rPr lang="es-ES" sz="1400">
                <a:latin typeface="Arial"/>
                <a:cs typeface="Arial"/>
              </a:rPr>
              <a:t>A través de la situación de aprendizaje del diseño de un paracaídas para un huevo que se lanzará desde el segundo piso del edificio, el alumnado aprenderá a documentar gráficamente objetos sencillos mediante sus vistas acotadas. Aplicarán la normativa UNE e ISO en la utilización de sintaxis y entendiendo el concepto de normalización y sus aplicaciones (simbología industrial y arquitectónica), a través de la elección de vistas necesarias, líneas normalizadas y acotaciones correspondientes; y ayudarse para ello de formatos digitales. También utilizará el croquis y el boceto hasta la formalización final por medio de planos de taller y de construcción; deberá apreciar la utilización de los mismos como elementos de reflexión en la aproximación e indagación de alternativas y soluciones a los procesos de trabajo, aplicando escalas (numéricas y gráficas), formatos y doblado de planos, buscando objetivos de forma autónoma; y se inicia, con ello, en la documentación gráfica de proyectos arquitectónicos e ingenieriles.</a:t>
            </a:r>
            <a:endParaRPr lang="es-ES" sz="1400"/>
          </a:p>
        </p:txBody>
      </p:sp>
      <p:pic>
        <p:nvPicPr>
          <p:cNvPr id="16" name="Picture 15" descr="Rollos de planos">
            <a:extLst>
              <a:ext uri="{FF2B5EF4-FFF2-40B4-BE49-F238E27FC236}">
                <a16:creationId xmlns:a16="http://schemas.microsoft.com/office/drawing/2014/main" id="{71487788-A445-FBE8-870C-BB187BB8BF29}"/>
              </a:ext>
            </a:extLst>
          </p:cNvPr>
          <p:cNvPicPr>
            <a:picLocks noChangeAspect="1"/>
          </p:cNvPicPr>
          <p:nvPr/>
        </p:nvPicPr>
        <p:blipFill rotWithShape="1">
          <a:blip r:embed="rId2"/>
          <a:srcRect l="58610" r="-8" b="-8"/>
          <a:stretch/>
        </p:blipFill>
        <p:spPr>
          <a:xfrm>
            <a:off x="7924803" y="1"/>
            <a:ext cx="4267197" cy="6870626"/>
          </a:xfrm>
          <a:prstGeom prst="rect">
            <a:avLst/>
          </a:prstGeom>
        </p:spPr>
      </p:pic>
      <p:sp>
        <p:nvSpPr>
          <p:cNvPr id="22" name="Freeform: Shape 21">
            <a:extLst>
              <a:ext uri="{FF2B5EF4-FFF2-40B4-BE49-F238E27FC236}">
                <a16:creationId xmlns:a16="http://schemas.microsoft.com/office/drawing/2014/main" id="{454757A4-999E-4582-917C-9C73BFEA9E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6748214" y="3262081"/>
            <a:ext cx="2353172" cy="4863918"/>
          </a:xfrm>
          <a:custGeom>
            <a:avLst/>
            <a:gdLst>
              <a:gd name="connsiteX0" fmla="*/ 2352312 w 2353172"/>
              <a:gd name="connsiteY0" fmla="*/ 0 h 4863918"/>
              <a:gd name="connsiteX1" fmla="*/ 2353172 w 2353172"/>
              <a:gd name="connsiteY1" fmla="*/ 0 h 4863918"/>
              <a:gd name="connsiteX2" fmla="*/ 2353172 w 2353172"/>
              <a:gd name="connsiteY2" fmla="*/ 4863918 h 4863918"/>
              <a:gd name="connsiteX3" fmla="*/ 2352312 w 2353172"/>
              <a:gd name="connsiteY3" fmla="*/ 4863918 h 4863918"/>
              <a:gd name="connsiteX4" fmla="*/ 2340504 w 2353172"/>
              <a:gd name="connsiteY4" fmla="*/ 4630072 h 4863918"/>
              <a:gd name="connsiteX5" fmla="*/ 134816 w 2353172"/>
              <a:gd name="connsiteY5" fmla="*/ 2438342 h 4863918"/>
              <a:gd name="connsiteX6" fmla="*/ 0 w 2353172"/>
              <a:gd name="connsiteY6" fmla="*/ 2431959 h 4863918"/>
              <a:gd name="connsiteX7" fmla="*/ 134816 w 2353172"/>
              <a:gd name="connsiteY7" fmla="*/ 2425576 h 4863918"/>
              <a:gd name="connsiteX8" fmla="*/ 2340504 w 2353172"/>
              <a:gd name="connsiteY8" fmla="*/ 233845 h 4863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53172" h="4863918">
                <a:moveTo>
                  <a:pt x="2352312" y="0"/>
                </a:moveTo>
                <a:lnTo>
                  <a:pt x="2353172" y="0"/>
                </a:lnTo>
                <a:lnTo>
                  <a:pt x="2353172" y="4863918"/>
                </a:lnTo>
                <a:lnTo>
                  <a:pt x="2352312" y="4863918"/>
                </a:lnTo>
                <a:lnTo>
                  <a:pt x="2340504" y="4630072"/>
                </a:lnTo>
                <a:cubicBezTo>
                  <a:pt x="2222700" y="3470082"/>
                  <a:pt x="1296917" y="2548952"/>
                  <a:pt x="134816" y="2438342"/>
                </a:cubicBezTo>
                <a:lnTo>
                  <a:pt x="0" y="2431959"/>
                </a:lnTo>
                <a:lnTo>
                  <a:pt x="134816" y="2425576"/>
                </a:lnTo>
                <a:cubicBezTo>
                  <a:pt x="1296917" y="2314966"/>
                  <a:pt x="2222700" y="1393835"/>
                  <a:pt x="2340504" y="233845"/>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4" name="Freeform: Shape 23">
            <a:extLst>
              <a:ext uri="{FF2B5EF4-FFF2-40B4-BE49-F238E27FC236}">
                <a16:creationId xmlns:a16="http://schemas.microsoft.com/office/drawing/2014/main" id="{1BAE6AD2-77FD-438C-B9EE-3347535CE4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6748214" y="3262081"/>
            <a:ext cx="2353172" cy="4863918"/>
          </a:xfrm>
          <a:custGeom>
            <a:avLst/>
            <a:gdLst>
              <a:gd name="connsiteX0" fmla="*/ 2352312 w 2353172"/>
              <a:gd name="connsiteY0" fmla="*/ 0 h 4863918"/>
              <a:gd name="connsiteX1" fmla="*/ 2353172 w 2353172"/>
              <a:gd name="connsiteY1" fmla="*/ 0 h 4863918"/>
              <a:gd name="connsiteX2" fmla="*/ 2353172 w 2353172"/>
              <a:gd name="connsiteY2" fmla="*/ 4863918 h 4863918"/>
              <a:gd name="connsiteX3" fmla="*/ 2352312 w 2353172"/>
              <a:gd name="connsiteY3" fmla="*/ 4863918 h 4863918"/>
              <a:gd name="connsiteX4" fmla="*/ 2340504 w 2353172"/>
              <a:gd name="connsiteY4" fmla="*/ 4630072 h 4863918"/>
              <a:gd name="connsiteX5" fmla="*/ 134816 w 2353172"/>
              <a:gd name="connsiteY5" fmla="*/ 2438342 h 4863918"/>
              <a:gd name="connsiteX6" fmla="*/ 0 w 2353172"/>
              <a:gd name="connsiteY6" fmla="*/ 2431959 h 4863918"/>
              <a:gd name="connsiteX7" fmla="*/ 134816 w 2353172"/>
              <a:gd name="connsiteY7" fmla="*/ 2425576 h 4863918"/>
              <a:gd name="connsiteX8" fmla="*/ 2340504 w 2353172"/>
              <a:gd name="connsiteY8" fmla="*/ 233845 h 4863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53172" h="4863918">
                <a:moveTo>
                  <a:pt x="2352312" y="0"/>
                </a:moveTo>
                <a:lnTo>
                  <a:pt x="2353172" y="0"/>
                </a:lnTo>
                <a:lnTo>
                  <a:pt x="2353172" y="4863918"/>
                </a:lnTo>
                <a:lnTo>
                  <a:pt x="2352312" y="4863918"/>
                </a:lnTo>
                <a:lnTo>
                  <a:pt x="2340504" y="4630072"/>
                </a:lnTo>
                <a:cubicBezTo>
                  <a:pt x="2222700" y="3470082"/>
                  <a:pt x="1296917" y="2548952"/>
                  <a:pt x="134816" y="2438342"/>
                </a:cubicBezTo>
                <a:lnTo>
                  <a:pt x="0" y="2431959"/>
                </a:lnTo>
                <a:lnTo>
                  <a:pt x="134816" y="2425576"/>
                </a:lnTo>
                <a:cubicBezTo>
                  <a:pt x="1296917" y="2314966"/>
                  <a:pt x="2222700" y="1393835"/>
                  <a:pt x="2340504" y="233845"/>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23165881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9" name="Freeform: Shape 20">
            <a:extLst>
              <a:ext uri="{FF2B5EF4-FFF2-40B4-BE49-F238E27FC236}">
                <a16:creationId xmlns:a16="http://schemas.microsoft.com/office/drawing/2014/main" id="{7A08E557-10DB-421A-876E-1AE58F8E07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844703" y="3732560"/>
            <a:ext cx="3352193" cy="3125440"/>
          </a:xfrm>
          <a:custGeom>
            <a:avLst/>
            <a:gdLst>
              <a:gd name="connsiteX0" fmla="*/ 0 w 3352193"/>
              <a:gd name="connsiteY0" fmla="*/ 3125374 h 3125440"/>
              <a:gd name="connsiteX1" fmla="*/ 2579 w 3352193"/>
              <a:gd name="connsiteY1" fmla="*/ 3125440 h 3125440"/>
              <a:gd name="connsiteX2" fmla="*/ 0 w 3352193"/>
              <a:gd name="connsiteY2" fmla="*/ 3125440 h 3125440"/>
              <a:gd name="connsiteX3" fmla="*/ 3352193 w 3352193"/>
              <a:gd name="connsiteY3" fmla="*/ 0 h 3125440"/>
              <a:gd name="connsiteX4" fmla="*/ 3352193 w 3352193"/>
              <a:gd name="connsiteY4" fmla="*/ 3125440 h 3125440"/>
              <a:gd name="connsiteX5" fmla="*/ 2579 w 3352193"/>
              <a:gd name="connsiteY5" fmla="*/ 3125440 h 3125440"/>
              <a:gd name="connsiteX6" fmla="*/ 3348685 w 3352193"/>
              <a:gd name="connsiteY6" fmla="*/ 47035 h 31254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352193" h="3125440">
                <a:moveTo>
                  <a:pt x="0" y="3125374"/>
                </a:moveTo>
                <a:lnTo>
                  <a:pt x="2579" y="3125440"/>
                </a:lnTo>
                <a:lnTo>
                  <a:pt x="0" y="3125440"/>
                </a:lnTo>
                <a:close/>
                <a:moveTo>
                  <a:pt x="3352193" y="0"/>
                </a:moveTo>
                <a:lnTo>
                  <a:pt x="3352193" y="3125440"/>
                </a:lnTo>
                <a:lnTo>
                  <a:pt x="2579" y="3125440"/>
                </a:lnTo>
                <a:cubicBezTo>
                  <a:pt x="1744073" y="3125440"/>
                  <a:pt x="3176441" y="1776129"/>
                  <a:pt x="3348685" y="47035"/>
                </a:cubicBezTo>
                <a:close/>
              </a:path>
            </a:pathLst>
          </a:custGeom>
          <a:solidFill>
            <a:schemeClr val="accent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useBgFill="1">
        <p:nvSpPr>
          <p:cNvPr id="30" name="Rectangle 22">
            <a:extLst>
              <a:ext uri="{FF2B5EF4-FFF2-40B4-BE49-F238E27FC236}">
                <a16:creationId xmlns:a16="http://schemas.microsoft.com/office/drawing/2014/main" id="{B5B09F67-0226-4836-9B22-AFF94EF63B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Freeform: Shape 24">
            <a:extLst>
              <a:ext uri="{FF2B5EF4-FFF2-40B4-BE49-F238E27FC236}">
                <a16:creationId xmlns:a16="http://schemas.microsoft.com/office/drawing/2014/main" id="{EF6D18FB-3D39-4747-9ED8-42C5DFAB8A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11" y="1"/>
            <a:ext cx="5199156" cy="6857999"/>
          </a:xfrm>
          <a:custGeom>
            <a:avLst/>
            <a:gdLst>
              <a:gd name="connsiteX0" fmla="*/ 0 w 5199156"/>
              <a:gd name="connsiteY0" fmla="*/ 0 h 6857999"/>
              <a:gd name="connsiteX1" fmla="*/ 5199156 w 5199156"/>
              <a:gd name="connsiteY1" fmla="*/ 0 h 6857999"/>
              <a:gd name="connsiteX2" fmla="*/ 5199156 w 5199156"/>
              <a:gd name="connsiteY2" fmla="*/ 4404241 h 6857999"/>
              <a:gd name="connsiteX3" fmla="*/ 2996280 w 5199156"/>
              <a:gd name="connsiteY3" fmla="*/ 6845331 h 6857999"/>
              <a:gd name="connsiteX4" fmla="*/ 2762435 w 5199156"/>
              <a:gd name="connsiteY4" fmla="*/ 6857139 h 6857999"/>
              <a:gd name="connsiteX5" fmla="*/ 2762435 w 5199156"/>
              <a:gd name="connsiteY5" fmla="*/ 6857999 h 6857999"/>
              <a:gd name="connsiteX6" fmla="*/ 2745398 w 5199156"/>
              <a:gd name="connsiteY6" fmla="*/ 6857999 h 6857999"/>
              <a:gd name="connsiteX7" fmla="*/ 0 w 5199156"/>
              <a:gd name="connsiteY7" fmla="*/ 6857999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99156" h="6857999">
                <a:moveTo>
                  <a:pt x="0" y="0"/>
                </a:moveTo>
                <a:lnTo>
                  <a:pt x="5199156" y="0"/>
                </a:lnTo>
                <a:lnTo>
                  <a:pt x="5199156" y="4404241"/>
                </a:lnTo>
                <a:cubicBezTo>
                  <a:pt x="5199156" y="5674715"/>
                  <a:pt x="4233603" y="6719673"/>
                  <a:pt x="2996280" y="6845331"/>
                </a:cubicBezTo>
                <a:lnTo>
                  <a:pt x="2762435" y="6857139"/>
                </a:lnTo>
                <a:lnTo>
                  <a:pt x="2762435" y="6857999"/>
                </a:lnTo>
                <a:lnTo>
                  <a:pt x="2745398" y="6857999"/>
                </a:lnTo>
                <a:lnTo>
                  <a:pt x="0" y="6857999"/>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Freeform: Shape 26">
            <a:extLst>
              <a:ext uri="{FF2B5EF4-FFF2-40B4-BE49-F238E27FC236}">
                <a16:creationId xmlns:a16="http://schemas.microsoft.com/office/drawing/2014/main" id="{EDCDD4D4-ADBD-45B9-944B-E77CC25842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45834" y="-39394"/>
            <a:ext cx="2353172" cy="2431959"/>
          </a:xfrm>
          <a:custGeom>
            <a:avLst/>
            <a:gdLst>
              <a:gd name="connsiteX0" fmla="*/ 0 w 2353172"/>
              <a:gd name="connsiteY0" fmla="*/ 0 h 2431959"/>
              <a:gd name="connsiteX1" fmla="*/ 2353172 w 2353172"/>
              <a:gd name="connsiteY1" fmla="*/ 0 h 2431959"/>
              <a:gd name="connsiteX2" fmla="*/ 2353172 w 2353172"/>
              <a:gd name="connsiteY2" fmla="*/ 2431959 h 2431959"/>
              <a:gd name="connsiteX3" fmla="*/ 2352312 w 2353172"/>
              <a:gd name="connsiteY3" fmla="*/ 2431959 h 2431959"/>
              <a:gd name="connsiteX4" fmla="*/ 2340504 w 2353172"/>
              <a:gd name="connsiteY4" fmla="*/ 2198113 h 2431959"/>
              <a:gd name="connsiteX5" fmla="*/ 134816 w 2353172"/>
              <a:gd name="connsiteY5" fmla="*/ 6383 h 24319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353172" h="2431959">
                <a:moveTo>
                  <a:pt x="0" y="0"/>
                </a:moveTo>
                <a:lnTo>
                  <a:pt x="2353172" y="0"/>
                </a:lnTo>
                <a:lnTo>
                  <a:pt x="2353172" y="2431959"/>
                </a:lnTo>
                <a:lnTo>
                  <a:pt x="2352312" y="2431959"/>
                </a:lnTo>
                <a:lnTo>
                  <a:pt x="2340504" y="2198113"/>
                </a:lnTo>
                <a:cubicBezTo>
                  <a:pt x="2222700" y="1038123"/>
                  <a:pt x="1296917" y="116993"/>
                  <a:pt x="134816" y="6383"/>
                </a:cubicBezTo>
                <a:close/>
              </a:path>
            </a:pathLst>
          </a:custGeom>
          <a:solidFill>
            <a:schemeClr val="accent2">
              <a:lumMod val="7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ítulo 1">
            <a:extLst>
              <a:ext uri="{FF2B5EF4-FFF2-40B4-BE49-F238E27FC236}">
                <a16:creationId xmlns:a16="http://schemas.microsoft.com/office/drawing/2014/main" id="{DF727B46-A979-B5BD-55F0-A9BD090CF03D}"/>
              </a:ext>
            </a:extLst>
          </p:cNvPr>
          <p:cNvSpPr>
            <a:spLocks noGrp="1"/>
          </p:cNvSpPr>
          <p:nvPr>
            <p:ph type="title"/>
          </p:nvPr>
        </p:nvSpPr>
        <p:spPr>
          <a:xfrm>
            <a:off x="914400" y="1122362"/>
            <a:ext cx="3814549" cy="3354104"/>
          </a:xfrm>
        </p:spPr>
        <p:txBody>
          <a:bodyPr vert="horz" lIns="91440" tIns="45720" rIns="91440" bIns="45720" rtlCol="0" anchor="b">
            <a:normAutofit/>
          </a:bodyPr>
          <a:lstStyle/>
          <a:p>
            <a:pPr>
              <a:lnSpc>
                <a:spcPct val="90000"/>
              </a:lnSpc>
            </a:pPr>
            <a:r>
              <a:rPr lang="en-US" sz="3700">
                <a:solidFill>
                  <a:srgbClr val="FFFFFF"/>
                </a:solidFill>
              </a:rPr>
              <a:t>Competencias específicas </a:t>
            </a:r>
            <a:br>
              <a:rPr lang="en-US" sz="3700">
                <a:solidFill>
                  <a:srgbClr val="FFFFFF"/>
                </a:solidFill>
              </a:rPr>
            </a:br>
            <a:r>
              <a:rPr lang="en-US" sz="3700">
                <a:solidFill>
                  <a:srgbClr val="FFFFFF"/>
                </a:solidFill>
              </a:rPr>
              <a:t> </a:t>
            </a:r>
            <a:br>
              <a:rPr lang="en-US" sz="3700">
                <a:solidFill>
                  <a:srgbClr val="FFFFFF"/>
                </a:solidFill>
              </a:rPr>
            </a:br>
            <a:r>
              <a:rPr lang="en-US" sz="3700">
                <a:solidFill>
                  <a:srgbClr val="FFFFFF"/>
                </a:solidFill>
              </a:rPr>
              <a:t>Sabéres básicos / Contenidos</a:t>
            </a:r>
          </a:p>
        </p:txBody>
      </p:sp>
      <p:graphicFrame>
        <p:nvGraphicFramePr>
          <p:cNvPr id="5" name="Marcador de contenido 4">
            <a:extLst>
              <a:ext uri="{FF2B5EF4-FFF2-40B4-BE49-F238E27FC236}">
                <a16:creationId xmlns:a16="http://schemas.microsoft.com/office/drawing/2014/main" id="{62E6FECD-4938-F8C1-FC74-37AF46746CCF}"/>
              </a:ext>
            </a:extLst>
          </p:cNvPr>
          <p:cNvGraphicFramePr>
            <a:graphicFrameLocks noGrp="1"/>
          </p:cNvGraphicFramePr>
          <p:nvPr>
            <p:ph idx="1"/>
            <p:extLst>
              <p:ext uri="{D42A27DB-BD31-4B8C-83A1-F6EECF244321}">
                <p14:modId xmlns:p14="http://schemas.microsoft.com/office/powerpoint/2010/main" val="835849619"/>
              </p:ext>
            </p:extLst>
          </p:nvPr>
        </p:nvGraphicFramePr>
        <p:xfrm>
          <a:off x="5893052" y="941793"/>
          <a:ext cx="5689349" cy="4981035"/>
        </p:xfrm>
        <a:graphic>
          <a:graphicData uri="http://schemas.openxmlformats.org/drawingml/2006/table">
            <a:tbl>
              <a:tblPr firstRow="1" bandRow="1">
                <a:noFill/>
                <a:tableStyleId>{5C22544A-7EE6-4342-B048-85BDC9FD1C3A}</a:tableStyleId>
              </a:tblPr>
              <a:tblGrid>
                <a:gridCol w="2871902">
                  <a:extLst>
                    <a:ext uri="{9D8B030D-6E8A-4147-A177-3AD203B41FA5}">
                      <a16:colId xmlns:a16="http://schemas.microsoft.com/office/drawing/2014/main" val="3546115418"/>
                    </a:ext>
                  </a:extLst>
                </a:gridCol>
                <a:gridCol w="2817447">
                  <a:extLst>
                    <a:ext uri="{9D8B030D-6E8A-4147-A177-3AD203B41FA5}">
                      <a16:colId xmlns:a16="http://schemas.microsoft.com/office/drawing/2014/main" val="3425017080"/>
                    </a:ext>
                  </a:extLst>
                </a:gridCol>
              </a:tblGrid>
              <a:tr h="428820">
                <a:tc>
                  <a:txBody>
                    <a:bodyPr/>
                    <a:lstStyle/>
                    <a:p>
                      <a:pPr algn="ctr" rtl="0" fontAlgn="t">
                        <a:spcBef>
                          <a:spcPts val="0"/>
                        </a:spcBef>
                        <a:spcAft>
                          <a:spcPts val="0"/>
                        </a:spcAft>
                      </a:pPr>
                      <a:r>
                        <a:rPr lang="es-ES" sz="1300" b="1" i="0" u="none" strike="noStrike" cap="none" spc="0">
                          <a:solidFill>
                            <a:schemeClr val="tx1"/>
                          </a:solidFill>
                          <a:effectLst/>
                          <a:latin typeface="Comfortaa"/>
                        </a:rPr>
                        <a:t>Competencias específicas</a:t>
                      </a:r>
                      <a:endParaRPr lang="es-ES" sz="1300" b="1" cap="none" spc="0">
                        <a:solidFill>
                          <a:schemeClr val="tx1"/>
                        </a:solidFill>
                        <a:effectLst/>
                      </a:endParaRPr>
                    </a:p>
                  </a:txBody>
                  <a:tcPr marL="0" marR="56934" marT="22773" marB="170802">
                    <a:lnL w="12700" cmpd="sng">
                      <a:noFill/>
                    </a:lnL>
                    <a:lnR w="12700" cmpd="sng">
                      <a:noFill/>
                    </a:lnR>
                    <a:lnT w="28575" cap="flat" cmpd="sng" algn="ctr">
                      <a:solidFill>
                        <a:schemeClr val="tx1"/>
                      </a:solidFill>
                      <a:prstDash val="solid"/>
                    </a:lnT>
                    <a:lnB w="38100" cmpd="sng">
                      <a:noFill/>
                    </a:lnB>
                    <a:noFill/>
                  </a:tcPr>
                </a:tc>
                <a:tc>
                  <a:txBody>
                    <a:bodyPr/>
                    <a:lstStyle/>
                    <a:p>
                      <a:pPr algn="ctr" rtl="0" fontAlgn="t">
                        <a:spcBef>
                          <a:spcPts val="0"/>
                        </a:spcBef>
                        <a:spcAft>
                          <a:spcPts val="0"/>
                        </a:spcAft>
                      </a:pPr>
                      <a:r>
                        <a:rPr lang="es-ES" sz="1300" b="1" i="0" u="none" strike="noStrike" cap="none" spc="0">
                          <a:solidFill>
                            <a:schemeClr val="tx1"/>
                          </a:solidFill>
                          <a:effectLst/>
                          <a:latin typeface="Comfortaa"/>
                        </a:rPr>
                        <a:t>Saberes básicos/ Contenidos</a:t>
                      </a:r>
                      <a:endParaRPr lang="es-ES" sz="1300" b="1" cap="none" spc="0">
                        <a:solidFill>
                          <a:schemeClr val="tx1"/>
                        </a:solidFill>
                        <a:effectLst/>
                      </a:endParaRPr>
                    </a:p>
                  </a:txBody>
                  <a:tcPr marL="0" marR="56934" marT="22773" marB="170802">
                    <a:lnL w="12700" cmpd="sng">
                      <a:noFill/>
                    </a:lnL>
                    <a:lnR w="12700" cmpd="sng">
                      <a:noFill/>
                    </a:lnR>
                    <a:lnT w="28575" cap="flat" cmpd="sng" algn="ctr">
                      <a:solidFill>
                        <a:schemeClr val="tx1"/>
                      </a:solidFill>
                      <a:prstDash val="solid"/>
                    </a:lnT>
                    <a:lnB w="38100" cmpd="sng">
                      <a:noFill/>
                    </a:lnB>
                    <a:noFill/>
                  </a:tcPr>
                </a:tc>
                <a:extLst>
                  <a:ext uri="{0D108BD9-81ED-4DB2-BD59-A6C34878D82A}">
                    <a16:rowId xmlns:a16="http://schemas.microsoft.com/office/drawing/2014/main" val="2898430979"/>
                  </a:ext>
                </a:extLst>
              </a:tr>
              <a:tr h="4545594">
                <a:tc>
                  <a:txBody>
                    <a:bodyPr/>
                    <a:lstStyle/>
                    <a:p>
                      <a:pPr rtl="0" fontAlgn="t">
                        <a:spcBef>
                          <a:spcPts val="0"/>
                        </a:spcBef>
                        <a:spcAft>
                          <a:spcPts val="0"/>
                        </a:spcAft>
                      </a:pPr>
                      <a:br>
                        <a:rPr lang="es-ES" sz="1300" cap="none" spc="0" dirty="0">
                          <a:solidFill>
                            <a:srgbClr val="000000"/>
                          </a:solidFill>
                          <a:effectLst/>
                        </a:rPr>
                      </a:br>
                      <a:r>
                        <a:rPr lang="es-ES" sz="1300" b="0" i="0" u="none" strike="noStrike" cap="none" spc="0" dirty="0">
                          <a:solidFill>
                            <a:schemeClr val="tx1"/>
                          </a:solidFill>
                          <a:effectLst/>
                          <a:latin typeface="Arial"/>
                        </a:rPr>
                        <a:t>1. Buscar y seleccionar la información adecuada proveniente de diversas fuentes, de manera crítica y segura, aplicando procesos de investigación, métodos de análisis de productos y experimentando con herramientas de simulación, para definir problemas tecnológicos e iniciar procesos de creación de soluciones a partir de la información obtenida.</a:t>
                      </a:r>
                      <a:endParaRPr lang="es-ES" sz="1300" cap="none" spc="0" dirty="0">
                        <a:solidFill>
                          <a:schemeClr val="tx1"/>
                        </a:solidFill>
                        <a:effectLst/>
                        <a:latin typeface="Arial"/>
                      </a:endParaRPr>
                    </a:p>
                    <a:p>
                      <a:pPr rtl="0" fontAlgn="t">
                        <a:spcBef>
                          <a:spcPts val="0"/>
                        </a:spcBef>
                        <a:spcAft>
                          <a:spcPts val="0"/>
                        </a:spcAft>
                      </a:pPr>
                      <a:br>
                        <a:rPr lang="es-ES" sz="1300" cap="none" spc="0" dirty="0">
                          <a:solidFill>
                            <a:srgbClr val="000000"/>
                          </a:solidFill>
                          <a:effectLst/>
                        </a:rPr>
                      </a:br>
                      <a:r>
                        <a:rPr lang="es-ES" sz="1300" b="0" i="0" u="none" strike="noStrike" cap="none" spc="0" dirty="0">
                          <a:solidFill>
                            <a:schemeClr val="tx1"/>
                          </a:solidFill>
                          <a:effectLst/>
                          <a:latin typeface="Arial"/>
                        </a:rPr>
                        <a:t>2. Abordar problemas tecnológicos con autonomía y actitud creativa, aplicando conocimientos interdisciplinares y trabajando de forma cooperativa y colaborativa, para diseñar y planificar soluciones a un problema o necesidad de forma eficaz, innovadora y sostenible.</a:t>
                      </a:r>
                      <a:endParaRPr lang="es-ES" sz="1300" cap="none" spc="0" dirty="0">
                        <a:solidFill>
                          <a:schemeClr val="tx1"/>
                        </a:solidFill>
                        <a:effectLst/>
                        <a:latin typeface="Arial"/>
                      </a:endParaRPr>
                    </a:p>
                    <a:p>
                      <a:pPr rtl="0" fontAlgn="t">
                        <a:spcBef>
                          <a:spcPts val="0"/>
                        </a:spcBef>
                        <a:spcAft>
                          <a:spcPts val="0"/>
                        </a:spcAft>
                      </a:pPr>
                      <a:br>
                        <a:rPr lang="es-ES" sz="1300" cap="none" spc="0">
                          <a:solidFill>
                            <a:schemeClr val="tx1"/>
                          </a:solidFill>
                          <a:effectLst/>
                        </a:rPr>
                      </a:br>
                      <a:endParaRPr lang="es-ES" sz="1300" b="0" i="0" u="none" strike="noStrike" cap="none" spc="0">
                        <a:solidFill>
                          <a:schemeClr val="tx1"/>
                        </a:solidFill>
                        <a:effectLst/>
                        <a:latin typeface="Arial"/>
                      </a:endParaRPr>
                    </a:p>
                  </a:txBody>
                  <a:tcPr marL="0" marR="56934" marT="22773" marB="170802">
                    <a:lnL w="12700" cmpd="sng">
                      <a:noFill/>
                      <a:prstDash val="solid"/>
                    </a:lnL>
                    <a:lnR w="12700" cmpd="sng">
                      <a:noFill/>
                      <a:prstDash val="solid"/>
                    </a:lnR>
                    <a:lnT w="38100" cmpd="sng">
                      <a:noFill/>
                    </a:lnT>
                    <a:lnB w="12700" cmpd="sng">
                      <a:noFill/>
                      <a:prstDash val="solid"/>
                    </a:lnB>
                    <a:noFill/>
                  </a:tcPr>
                </a:tc>
                <a:tc>
                  <a:txBody>
                    <a:bodyPr/>
                    <a:lstStyle/>
                    <a:p>
                      <a:pPr rtl="0" fontAlgn="t">
                        <a:spcBef>
                          <a:spcPts val="0"/>
                        </a:spcBef>
                        <a:spcAft>
                          <a:spcPts val="0"/>
                        </a:spcAft>
                      </a:pPr>
                      <a:br>
                        <a:rPr lang="es-ES" sz="1300" cap="none" spc="0">
                          <a:solidFill>
                            <a:schemeClr val="tx1"/>
                          </a:solidFill>
                          <a:effectLst/>
                        </a:rPr>
                      </a:br>
                      <a:r>
                        <a:rPr lang="es-ES" sz="1300" b="0" i="0" u="none" strike="noStrike" cap="none" spc="0">
                          <a:solidFill>
                            <a:schemeClr val="tx1"/>
                          </a:solidFill>
                          <a:effectLst/>
                          <a:latin typeface="Arial"/>
                        </a:rPr>
                        <a:t>Proceso de resolución de problemas</a:t>
                      </a:r>
                      <a:endParaRPr lang="es-ES" sz="1300" cap="none" spc="0">
                        <a:solidFill>
                          <a:schemeClr val="tx1"/>
                        </a:solidFill>
                        <a:effectLst/>
                        <a:latin typeface="Arial"/>
                      </a:endParaRPr>
                    </a:p>
                    <a:p>
                      <a:pPr rtl="0" fontAlgn="t">
                        <a:spcBef>
                          <a:spcPts val="0"/>
                        </a:spcBef>
                        <a:spcAft>
                          <a:spcPts val="0"/>
                        </a:spcAft>
                      </a:pPr>
                      <a:br>
                        <a:rPr lang="es-ES" sz="1300" cap="none" spc="0">
                          <a:solidFill>
                            <a:schemeClr val="tx1"/>
                          </a:solidFill>
                          <a:effectLst/>
                        </a:rPr>
                      </a:br>
                      <a:r>
                        <a:rPr lang="es-ES" sz="1300" b="0" i="0" u="none" strike="noStrike" cap="none" spc="0">
                          <a:solidFill>
                            <a:schemeClr val="tx1"/>
                          </a:solidFill>
                          <a:effectLst/>
                          <a:latin typeface="Arial"/>
                        </a:rPr>
                        <a:t>Estrategias, técnicas y marcos de resolución de problemas en diferentes contextos y sus fases.</a:t>
                      </a:r>
                      <a:endParaRPr lang="es-ES" sz="1300" cap="none" spc="0">
                        <a:solidFill>
                          <a:schemeClr val="tx1"/>
                        </a:solidFill>
                        <a:effectLst/>
                        <a:latin typeface="Arial"/>
                      </a:endParaRPr>
                    </a:p>
                    <a:p>
                      <a:pPr rtl="0" fontAlgn="t">
                        <a:spcBef>
                          <a:spcPts val="0"/>
                        </a:spcBef>
                        <a:spcAft>
                          <a:spcPts val="0"/>
                        </a:spcAft>
                      </a:pPr>
                      <a:br>
                        <a:rPr lang="es-ES" sz="1300" cap="none" spc="0" dirty="0">
                          <a:solidFill>
                            <a:srgbClr val="000000"/>
                          </a:solidFill>
                          <a:effectLst/>
                        </a:rPr>
                      </a:br>
                      <a:r>
                        <a:rPr lang="es-ES" sz="1300" b="0" i="0" u="none" strike="noStrike" cap="none" spc="0" dirty="0">
                          <a:solidFill>
                            <a:schemeClr val="tx1"/>
                          </a:solidFill>
                          <a:effectLst/>
                          <a:latin typeface="Arial"/>
                        </a:rPr>
                        <a:t>Estrategias de búsqueda crítica de información durante la investigación y definición de problemas planteados.</a:t>
                      </a:r>
                      <a:endParaRPr lang="es-ES" sz="1300" cap="none" spc="0" dirty="0">
                        <a:solidFill>
                          <a:schemeClr val="tx1"/>
                        </a:solidFill>
                        <a:effectLst/>
                        <a:latin typeface="Arial"/>
                      </a:endParaRPr>
                    </a:p>
                    <a:p>
                      <a:pPr rtl="0" fontAlgn="t">
                        <a:spcBef>
                          <a:spcPts val="0"/>
                        </a:spcBef>
                        <a:spcAft>
                          <a:spcPts val="0"/>
                        </a:spcAft>
                      </a:pPr>
                      <a:r>
                        <a:rPr lang="es-ES" sz="1300" b="0" i="0" u="none" strike="noStrike" cap="none" spc="0">
                          <a:solidFill>
                            <a:schemeClr val="tx1"/>
                          </a:solidFill>
                          <a:effectLst/>
                          <a:latin typeface="Arial"/>
                        </a:rPr>
                        <a:t>Análisis de productos y de sistemas tecnológicos: construcción de conocimiento desde distintos enfoques y ámbitos.</a:t>
                      </a:r>
                      <a:endParaRPr lang="es-ES" sz="1300" cap="none" spc="0">
                        <a:solidFill>
                          <a:schemeClr val="tx1"/>
                        </a:solidFill>
                        <a:effectLst/>
                        <a:latin typeface="Arial"/>
                      </a:endParaRPr>
                    </a:p>
                    <a:p>
                      <a:pPr rtl="0" fontAlgn="t">
                        <a:spcBef>
                          <a:spcPts val="0"/>
                        </a:spcBef>
                        <a:spcAft>
                          <a:spcPts val="0"/>
                        </a:spcAft>
                      </a:pPr>
                      <a:br>
                        <a:rPr lang="es-ES" sz="1300" cap="none" spc="0">
                          <a:solidFill>
                            <a:schemeClr val="tx1"/>
                          </a:solidFill>
                          <a:effectLst/>
                        </a:rPr>
                      </a:br>
                      <a:r>
                        <a:rPr lang="es-ES" sz="1300" b="0" i="0" u="none" strike="noStrike" cap="none" spc="0">
                          <a:solidFill>
                            <a:schemeClr val="tx1"/>
                          </a:solidFill>
                          <a:effectLst/>
                          <a:latin typeface="Arial"/>
                        </a:rPr>
                        <a:t>Materiales tecnológicos y su impacto ambiental.</a:t>
                      </a:r>
                      <a:endParaRPr lang="es-ES" sz="1300" cap="none" spc="0">
                        <a:solidFill>
                          <a:schemeClr val="tx1"/>
                        </a:solidFill>
                        <a:effectLst/>
                        <a:latin typeface="Arial"/>
                      </a:endParaRPr>
                    </a:p>
                    <a:p>
                      <a:pPr rtl="0" fontAlgn="t">
                        <a:spcBef>
                          <a:spcPts val="0"/>
                        </a:spcBef>
                        <a:spcAft>
                          <a:spcPts val="0"/>
                        </a:spcAft>
                      </a:pPr>
                      <a:br>
                        <a:rPr lang="es-ES" sz="1300" cap="none" spc="0">
                          <a:solidFill>
                            <a:schemeClr val="tx1"/>
                          </a:solidFill>
                          <a:effectLst/>
                        </a:rPr>
                      </a:br>
                      <a:endParaRPr lang="es-ES" sz="1300" b="0" i="0" u="none" strike="noStrike" cap="none" spc="0">
                        <a:solidFill>
                          <a:schemeClr val="tx1"/>
                        </a:solidFill>
                        <a:effectLst/>
                        <a:latin typeface="Arial"/>
                      </a:endParaRPr>
                    </a:p>
                    <a:p>
                      <a:pPr fontAlgn="t"/>
                      <a:br>
                        <a:rPr lang="es-ES" sz="1300" cap="none" spc="0">
                          <a:solidFill>
                            <a:schemeClr val="tx1"/>
                          </a:solidFill>
                          <a:effectLst/>
                        </a:rPr>
                      </a:br>
                      <a:endParaRPr lang="es-ES" sz="1300" cap="none" spc="0">
                        <a:solidFill>
                          <a:schemeClr val="tx1"/>
                        </a:solidFill>
                        <a:effectLst/>
                      </a:endParaRPr>
                    </a:p>
                  </a:txBody>
                  <a:tcPr marL="0" marR="56934" marT="22773" marB="170802">
                    <a:lnL w="12700" cmpd="sng">
                      <a:noFill/>
                      <a:prstDash val="solid"/>
                    </a:lnL>
                    <a:lnR w="12700" cmpd="sng">
                      <a:noFill/>
                      <a:prstDash val="solid"/>
                    </a:lnR>
                    <a:lnT w="38100" cmpd="sng">
                      <a:noFill/>
                    </a:lnT>
                    <a:lnB w="12700" cmpd="sng">
                      <a:noFill/>
                      <a:prstDash val="solid"/>
                    </a:lnB>
                    <a:noFill/>
                  </a:tcPr>
                </a:tc>
                <a:extLst>
                  <a:ext uri="{0D108BD9-81ED-4DB2-BD59-A6C34878D82A}">
                    <a16:rowId xmlns:a16="http://schemas.microsoft.com/office/drawing/2014/main" val="2167552087"/>
                  </a:ext>
                </a:extLst>
              </a:tr>
            </a:tbl>
          </a:graphicData>
        </a:graphic>
      </p:graphicFrame>
    </p:spTree>
    <p:extLst>
      <p:ext uri="{BB962C8B-B14F-4D97-AF65-F5344CB8AC3E}">
        <p14:creationId xmlns:p14="http://schemas.microsoft.com/office/powerpoint/2010/main" val="12127453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8" name="Freeform: Shape 27">
            <a:extLst>
              <a:ext uri="{FF2B5EF4-FFF2-40B4-BE49-F238E27FC236}">
                <a16:creationId xmlns:a16="http://schemas.microsoft.com/office/drawing/2014/main" id="{7A08E557-10DB-421A-876E-1AE58F8E07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844703" y="3732560"/>
            <a:ext cx="3352193" cy="3125440"/>
          </a:xfrm>
          <a:custGeom>
            <a:avLst/>
            <a:gdLst>
              <a:gd name="connsiteX0" fmla="*/ 0 w 3352193"/>
              <a:gd name="connsiteY0" fmla="*/ 3125374 h 3125440"/>
              <a:gd name="connsiteX1" fmla="*/ 2579 w 3352193"/>
              <a:gd name="connsiteY1" fmla="*/ 3125440 h 3125440"/>
              <a:gd name="connsiteX2" fmla="*/ 0 w 3352193"/>
              <a:gd name="connsiteY2" fmla="*/ 3125440 h 3125440"/>
              <a:gd name="connsiteX3" fmla="*/ 3352193 w 3352193"/>
              <a:gd name="connsiteY3" fmla="*/ 0 h 3125440"/>
              <a:gd name="connsiteX4" fmla="*/ 3352193 w 3352193"/>
              <a:gd name="connsiteY4" fmla="*/ 3125440 h 3125440"/>
              <a:gd name="connsiteX5" fmla="*/ 2579 w 3352193"/>
              <a:gd name="connsiteY5" fmla="*/ 3125440 h 3125440"/>
              <a:gd name="connsiteX6" fmla="*/ 3348685 w 3352193"/>
              <a:gd name="connsiteY6" fmla="*/ 47035 h 31254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352193" h="3125440">
                <a:moveTo>
                  <a:pt x="0" y="3125374"/>
                </a:moveTo>
                <a:lnTo>
                  <a:pt x="2579" y="3125440"/>
                </a:lnTo>
                <a:lnTo>
                  <a:pt x="0" y="3125440"/>
                </a:lnTo>
                <a:close/>
                <a:moveTo>
                  <a:pt x="3352193" y="0"/>
                </a:moveTo>
                <a:lnTo>
                  <a:pt x="3352193" y="3125440"/>
                </a:lnTo>
                <a:lnTo>
                  <a:pt x="2579" y="3125440"/>
                </a:lnTo>
                <a:cubicBezTo>
                  <a:pt x="1744073" y="3125440"/>
                  <a:pt x="3176441" y="1776129"/>
                  <a:pt x="3348685" y="47035"/>
                </a:cubicBezTo>
                <a:close/>
              </a:path>
            </a:pathLst>
          </a:custGeom>
          <a:solidFill>
            <a:schemeClr val="accent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useBgFill="1">
        <p:nvSpPr>
          <p:cNvPr id="30" name="Rectangle 29">
            <a:extLst>
              <a:ext uri="{FF2B5EF4-FFF2-40B4-BE49-F238E27FC236}">
                <a16:creationId xmlns:a16="http://schemas.microsoft.com/office/drawing/2014/main" id="{B5B09F67-0226-4836-9B22-AFF94EF63B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Freeform: Shape 31">
            <a:extLst>
              <a:ext uri="{FF2B5EF4-FFF2-40B4-BE49-F238E27FC236}">
                <a16:creationId xmlns:a16="http://schemas.microsoft.com/office/drawing/2014/main" id="{EF6D18FB-3D39-4747-9ED8-42C5DFAB8A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11" y="1"/>
            <a:ext cx="5199156" cy="6857999"/>
          </a:xfrm>
          <a:custGeom>
            <a:avLst/>
            <a:gdLst>
              <a:gd name="connsiteX0" fmla="*/ 0 w 5199156"/>
              <a:gd name="connsiteY0" fmla="*/ 0 h 6857999"/>
              <a:gd name="connsiteX1" fmla="*/ 5199156 w 5199156"/>
              <a:gd name="connsiteY1" fmla="*/ 0 h 6857999"/>
              <a:gd name="connsiteX2" fmla="*/ 5199156 w 5199156"/>
              <a:gd name="connsiteY2" fmla="*/ 4404241 h 6857999"/>
              <a:gd name="connsiteX3" fmla="*/ 2996280 w 5199156"/>
              <a:gd name="connsiteY3" fmla="*/ 6845331 h 6857999"/>
              <a:gd name="connsiteX4" fmla="*/ 2762435 w 5199156"/>
              <a:gd name="connsiteY4" fmla="*/ 6857139 h 6857999"/>
              <a:gd name="connsiteX5" fmla="*/ 2762435 w 5199156"/>
              <a:gd name="connsiteY5" fmla="*/ 6857999 h 6857999"/>
              <a:gd name="connsiteX6" fmla="*/ 2745398 w 5199156"/>
              <a:gd name="connsiteY6" fmla="*/ 6857999 h 6857999"/>
              <a:gd name="connsiteX7" fmla="*/ 0 w 5199156"/>
              <a:gd name="connsiteY7" fmla="*/ 6857999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99156" h="6857999">
                <a:moveTo>
                  <a:pt x="0" y="0"/>
                </a:moveTo>
                <a:lnTo>
                  <a:pt x="5199156" y="0"/>
                </a:lnTo>
                <a:lnTo>
                  <a:pt x="5199156" y="4404241"/>
                </a:lnTo>
                <a:cubicBezTo>
                  <a:pt x="5199156" y="5674715"/>
                  <a:pt x="4233603" y="6719673"/>
                  <a:pt x="2996280" y="6845331"/>
                </a:cubicBezTo>
                <a:lnTo>
                  <a:pt x="2762435" y="6857139"/>
                </a:lnTo>
                <a:lnTo>
                  <a:pt x="2762435" y="6857999"/>
                </a:lnTo>
                <a:lnTo>
                  <a:pt x="2745398" y="6857999"/>
                </a:lnTo>
                <a:lnTo>
                  <a:pt x="0" y="6857999"/>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Freeform: Shape 33">
            <a:extLst>
              <a:ext uri="{FF2B5EF4-FFF2-40B4-BE49-F238E27FC236}">
                <a16:creationId xmlns:a16="http://schemas.microsoft.com/office/drawing/2014/main" id="{EDCDD4D4-ADBD-45B9-944B-E77CC25842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45834" y="-39394"/>
            <a:ext cx="2353172" cy="2431959"/>
          </a:xfrm>
          <a:custGeom>
            <a:avLst/>
            <a:gdLst>
              <a:gd name="connsiteX0" fmla="*/ 0 w 2353172"/>
              <a:gd name="connsiteY0" fmla="*/ 0 h 2431959"/>
              <a:gd name="connsiteX1" fmla="*/ 2353172 w 2353172"/>
              <a:gd name="connsiteY1" fmla="*/ 0 h 2431959"/>
              <a:gd name="connsiteX2" fmla="*/ 2353172 w 2353172"/>
              <a:gd name="connsiteY2" fmla="*/ 2431959 h 2431959"/>
              <a:gd name="connsiteX3" fmla="*/ 2352312 w 2353172"/>
              <a:gd name="connsiteY3" fmla="*/ 2431959 h 2431959"/>
              <a:gd name="connsiteX4" fmla="*/ 2340504 w 2353172"/>
              <a:gd name="connsiteY4" fmla="*/ 2198113 h 2431959"/>
              <a:gd name="connsiteX5" fmla="*/ 134816 w 2353172"/>
              <a:gd name="connsiteY5" fmla="*/ 6383 h 24319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353172" h="2431959">
                <a:moveTo>
                  <a:pt x="0" y="0"/>
                </a:moveTo>
                <a:lnTo>
                  <a:pt x="2353172" y="0"/>
                </a:lnTo>
                <a:lnTo>
                  <a:pt x="2353172" y="2431959"/>
                </a:lnTo>
                <a:lnTo>
                  <a:pt x="2352312" y="2431959"/>
                </a:lnTo>
                <a:lnTo>
                  <a:pt x="2340504" y="2198113"/>
                </a:lnTo>
                <a:cubicBezTo>
                  <a:pt x="2222700" y="1038123"/>
                  <a:pt x="1296917" y="116993"/>
                  <a:pt x="134816" y="6383"/>
                </a:cubicBezTo>
                <a:close/>
              </a:path>
            </a:pathLst>
          </a:custGeom>
          <a:solidFill>
            <a:schemeClr val="accent2">
              <a:lumMod val="7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ítulo 1">
            <a:extLst>
              <a:ext uri="{FF2B5EF4-FFF2-40B4-BE49-F238E27FC236}">
                <a16:creationId xmlns:a16="http://schemas.microsoft.com/office/drawing/2014/main" id="{1805B032-5AA7-7A5A-2891-174703FA34B6}"/>
              </a:ext>
            </a:extLst>
          </p:cNvPr>
          <p:cNvSpPr>
            <a:spLocks noGrp="1"/>
          </p:cNvSpPr>
          <p:nvPr>
            <p:ph type="title"/>
          </p:nvPr>
        </p:nvSpPr>
        <p:spPr>
          <a:xfrm>
            <a:off x="704193" y="767638"/>
            <a:ext cx="4326928" cy="3630000"/>
          </a:xfrm>
        </p:spPr>
        <p:txBody>
          <a:bodyPr vert="horz" lIns="91440" tIns="45720" rIns="91440" bIns="45720" rtlCol="0" anchor="b">
            <a:normAutofit/>
          </a:bodyPr>
          <a:lstStyle/>
          <a:p>
            <a:pPr>
              <a:lnSpc>
                <a:spcPct val="90000"/>
              </a:lnSpc>
            </a:pPr>
            <a:r>
              <a:rPr lang="en-US" sz="3700" dirty="0" err="1">
                <a:solidFill>
                  <a:srgbClr val="FFFFFF"/>
                </a:solidFill>
              </a:rPr>
              <a:t>Competencias</a:t>
            </a:r>
            <a:r>
              <a:rPr lang="en-US" sz="3700" dirty="0">
                <a:solidFill>
                  <a:srgbClr val="FFFFFF"/>
                </a:solidFill>
              </a:rPr>
              <a:t> </a:t>
            </a:r>
            <a:br>
              <a:rPr lang="en-US" sz="3700" dirty="0">
                <a:solidFill>
                  <a:srgbClr val="FFFFFF"/>
                </a:solidFill>
              </a:rPr>
            </a:br>
            <a:r>
              <a:rPr lang="en-US" sz="3700" dirty="0" err="1">
                <a:solidFill>
                  <a:srgbClr val="FFFFFF"/>
                </a:solidFill>
              </a:rPr>
              <a:t>específicas</a:t>
            </a:r>
            <a:r>
              <a:rPr lang="en-US" sz="3700" dirty="0">
                <a:solidFill>
                  <a:srgbClr val="FFFFFF"/>
                </a:solidFill>
              </a:rPr>
              <a:t> </a:t>
            </a:r>
            <a:br>
              <a:rPr lang="en-US" sz="3700" dirty="0">
                <a:solidFill>
                  <a:srgbClr val="FFFFFF"/>
                </a:solidFill>
              </a:rPr>
            </a:br>
            <a:r>
              <a:rPr lang="en-US" sz="3700" dirty="0">
                <a:solidFill>
                  <a:srgbClr val="FFFFFF"/>
                </a:solidFill>
              </a:rPr>
              <a:t> </a:t>
            </a:r>
            <a:br>
              <a:rPr lang="en-US" sz="3700" dirty="0">
                <a:solidFill>
                  <a:srgbClr val="FFFFFF"/>
                </a:solidFill>
              </a:rPr>
            </a:br>
            <a:r>
              <a:rPr lang="en-US" sz="3700" dirty="0" err="1">
                <a:solidFill>
                  <a:srgbClr val="FFFFFF"/>
                </a:solidFill>
              </a:rPr>
              <a:t>Sabéres</a:t>
            </a:r>
            <a:r>
              <a:rPr lang="en-US" sz="3700" dirty="0">
                <a:solidFill>
                  <a:srgbClr val="FFFFFF"/>
                </a:solidFill>
              </a:rPr>
              <a:t> </a:t>
            </a:r>
            <a:r>
              <a:rPr lang="en-US" sz="3700" dirty="0" err="1">
                <a:solidFill>
                  <a:srgbClr val="FFFFFF"/>
                </a:solidFill>
              </a:rPr>
              <a:t>básicos</a:t>
            </a:r>
            <a:r>
              <a:rPr lang="en-US" sz="3700" dirty="0">
                <a:solidFill>
                  <a:srgbClr val="FFFFFF"/>
                </a:solidFill>
              </a:rPr>
              <a:t> / </a:t>
            </a:r>
            <a:r>
              <a:rPr lang="en-US" sz="3700" dirty="0" err="1">
                <a:solidFill>
                  <a:srgbClr val="FFFFFF"/>
                </a:solidFill>
              </a:rPr>
              <a:t>Contenidos</a:t>
            </a:r>
            <a:endParaRPr lang="es-ES" sz="3700" dirty="0" err="1"/>
          </a:p>
        </p:txBody>
      </p:sp>
      <p:graphicFrame>
        <p:nvGraphicFramePr>
          <p:cNvPr id="5" name="Marcador de contenido 4">
            <a:extLst>
              <a:ext uri="{FF2B5EF4-FFF2-40B4-BE49-F238E27FC236}">
                <a16:creationId xmlns:a16="http://schemas.microsoft.com/office/drawing/2014/main" id="{709E7811-7022-374B-088D-D02DDF92DC81}"/>
              </a:ext>
            </a:extLst>
          </p:cNvPr>
          <p:cNvGraphicFramePr>
            <a:graphicFrameLocks noGrp="1"/>
          </p:cNvGraphicFramePr>
          <p:nvPr>
            <p:ph idx="1"/>
            <p:extLst>
              <p:ext uri="{D42A27DB-BD31-4B8C-83A1-F6EECF244321}">
                <p14:modId xmlns:p14="http://schemas.microsoft.com/office/powerpoint/2010/main" val="2566385950"/>
              </p:ext>
            </p:extLst>
          </p:nvPr>
        </p:nvGraphicFramePr>
        <p:xfrm>
          <a:off x="5893052" y="1068936"/>
          <a:ext cx="5689349" cy="4796612"/>
        </p:xfrm>
        <a:graphic>
          <a:graphicData uri="http://schemas.openxmlformats.org/drawingml/2006/table">
            <a:tbl>
              <a:tblPr firstRow="1" bandRow="1">
                <a:noFill/>
                <a:tableStyleId>{5C22544A-7EE6-4342-B048-85BDC9FD1C3A}</a:tableStyleId>
              </a:tblPr>
              <a:tblGrid>
                <a:gridCol w="2882425">
                  <a:extLst>
                    <a:ext uri="{9D8B030D-6E8A-4147-A177-3AD203B41FA5}">
                      <a16:colId xmlns:a16="http://schemas.microsoft.com/office/drawing/2014/main" val="3900813575"/>
                    </a:ext>
                  </a:extLst>
                </a:gridCol>
                <a:gridCol w="2806924">
                  <a:extLst>
                    <a:ext uri="{9D8B030D-6E8A-4147-A177-3AD203B41FA5}">
                      <a16:colId xmlns:a16="http://schemas.microsoft.com/office/drawing/2014/main" val="4238982441"/>
                    </a:ext>
                  </a:extLst>
                </a:gridCol>
              </a:tblGrid>
              <a:tr h="391548">
                <a:tc>
                  <a:txBody>
                    <a:bodyPr/>
                    <a:lstStyle/>
                    <a:p>
                      <a:pPr algn="ctr" rtl="0" fontAlgn="t">
                        <a:spcBef>
                          <a:spcPts val="0"/>
                        </a:spcBef>
                        <a:spcAft>
                          <a:spcPts val="0"/>
                        </a:spcAft>
                      </a:pPr>
                      <a:r>
                        <a:rPr lang="es-ES" sz="1400" b="1" i="0" u="none" strike="noStrike">
                          <a:solidFill>
                            <a:schemeClr val="tx1">
                              <a:lumMod val="75000"/>
                              <a:lumOff val="25000"/>
                            </a:schemeClr>
                          </a:solidFill>
                          <a:effectLst/>
                          <a:latin typeface="Comfortaa"/>
                        </a:rPr>
                        <a:t>Competencias específicas</a:t>
                      </a:r>
                      <a:endParaRPr lang="es-ES" sz="1400" b="1">
                        <a:solidFill>
                          <a:schemeClr val="tx1">
                            <a:lumMod val="75000"/>
                            <a:lumOff val="25000"/>
                          </a:schemeClr>
                        </a:solidFill>
                        <a:effectLst/>
                      </a:endParaRPr>
                    </a:p>
                  </a:txBody>
                  <a:tcPr marL="137865" marR="103399" marT="68932" marB="68932">
                    <a:lnL w="12700" cmpd="sng">
                      <a:noFill/>
                      <a:prstDash val="solid"/>
                    </a:lnL>
                    <a:lnR w="12700" cmpd="sng">
                      <a:noFill/>
                      <a:prstDash val="solid"/>
                    </a:lnR>
                    <a:lnT w="9525" cap="flat" cmpd="sng" algn="ctr">
                      <a:noFill/>
                      <a:prstDash val="solid"/>
                    </a:lnT>
                    <a:lnB w="9525" cap="flat" cmpd="sng" algn="ctr">
                      <a:solidFill>
                        <a:srgbClr val="C7C6C1"/>
                      </a:solidFill>
                      <a:prstDash val="solid"/>
                    </a:lnB>
                    <a:noFill/>
                  </a:tcPr>
                </a:tc>
                <a:tc>
                  <a:txBody>
                    <a:bodyPr/>
                    <a:lstStyle/>
                    <a:p>
                      <a:pPr algn="ctr" rtl="0" fontAlgn="t">
                        <a:spcBef>
                          <a:spcPts val="0"/>
                        </a:spcBef>
                        <a:spcAft>
                          <a:spcPts val="0"/>
                        </a:spcAft>
                      </a:pPr>
                      <a:r>
                        <a:rPr lang="es-ES" sz="1400" b="1" i="0" u="none" strike="noStrike">
                          <a:solidFill>
                            <a:schemeClr val="tx1">
                              <a:lumMod val="75000"/>
                              <a:lumOff val="25000"/>
                            </a:schemeClr>
                          </a:solidFill>
                          <a:effectLst/>
                          <a:latin typeface="Comfortaa"/>
                        </a:rPr>
                        <a:t>Saberes básicos/ Contenidos</a:t>
                      </a:r>
                      <a:endParaRPr lang="es-ES" sz="1400" b="1">
                        <a:solidFill>
                          <a:schemeClr val="tx1">
                            <a:lumMod val="75000"/>
                            <a:lumOff val="25000"/>
                          </a:schemeClr>
                        </a:solidFill>
                        <a:effectLst/>
                      </a:endParaRPr>
                    </a:p>
                  </a:txBody>
                  <a:tcPr marL="137865" marR="103399" marT="68932" marB="68932">
                    <a:lnL w="12700" cmpd="sng">
                      <a:noFill/>
                      <a:prstDash val="solid"/>
                    </a:lnL>
                    <a:lnR w="12700" cmpd="sng">
                      <a:noFill/>
                      <a:prstDash val="solid"/>
                    </a:lnR>
                    <a:lnT w="9525" cap="flat" cmpd="sng" algn="ctr">
                      <a:noFill/>
                      <a:prstDash val="solid"/>
                    </a:lnT>
                    <a:lnB w="9525" cap="flat" cmpd="sng" algn="ctr">
                      <a:solidFill>
                        <a:srgbClr val="C7C6C1"/>
                      </a:solidFill>
                      <a:prstDash val="solid"/>
                    </a:lnB>
                    <a:noFill/>
                  </a:tcPr>
                </a:tc>
                <a:extLst>
                  <a:ext uri="{0D108BD9-81ED-4DB2-BD59-A6C34878D82A}">
                    <a16:rowId xmlns:a16="http://schemas.microsoft.com/office/drawing/2014/main" val="972475702"/>
                  </a:ext>
                </a:extLst>
              </a:tr>
              <a:tr h="4328580">
                <a:tc>
                  <a:txBody>
                    <a:bodyPr/>
                    <a:lstStyle/>
                    <a:p>
                      <a:pPr rtl="0" fontAlgn="t">
                        <a:spcBef>
                          <a:spcPts val="0"/>
                        </a:spcBef>
                        <a:spcAft>
                          <a:spcPts val="0"/>
                        </a:spcAft>
                      </a:pPr>
                      <a:br>
                        <a:rPr lang="es-ES" sz="1000">
                          <a:solidFill>
                            <a:srgbClr val="404040"/>
                          </a:solidFill>
                          <a:effectLst/>
                        </a:rPr>
                      </a:br>
                      <a:r>
                        <a:rPr lang="es-ES" sz="1000" b="0" i="0" u="none" strike="noStrike">
                          <a:solidFill>
                            <a:schemeClr val="tx1">
                              <a:lumMod val="75000"/>
                              <a:lumOff val="25000"/>
                            </a:schemeClr>
                          </a:solidFill>
                          <a:effectLst/>
                          <a:latin typeface="Arial"/>
                        </a:rPr>
                        <a:t>3. Aplicar de forma apropiada y segura distintas técnicas y conocimientos interdisciplinares utilizando operadores, sistemas tecnológicos y herramientas, teniendo en cuenta la planificación y el diseño previo, para construir o fabricar soluciones tecnológicas y sostenibles que den respuesta a necesidades en diferentes contextos.</a:t>
                      </a:r>
                      <a:endParaRPr lang="es-ES" sz="1000">
                        <a:solidFill>
                          <a:schemeClr val="tx1">
                            <a:lumMod val="75000"/>
                            <a:lumOff val="25000"/>
                          </a:schemeClr>
                        </a:solidFill>
                        <a:effectLst/>
                        <a:latin typeface="Arial"/>
                      </a:endParaRPr>
                    </a:p>
                    <a:p>
                      <a:pPr rtl="0" fontAlgn="t">
                        <a:spcBef>
                          <a:spcPts val="0"/>
                        </a:spcBef>
                        <a:spcAft>
                          <a:spcPts val="0"/>
                        </a:spcAft>
                      </a:pPr>
                      <a:br>
                        <a:rPr lang="es-ES" sz="1000">
                          <a:solidFill>
                            <a:srgbClr val="404040"/>
                          </a:solidFill>
                          <a:effectLst/>
                        </a:rPr>
                      </a:br>
                      <a:r>
                        <a:rPr lang="es-ES" sz="1000" b="0" i="0" u="none" strike="noStrike">
                          <a:solidFill>
                            <a:schemeClr val="tx1">
                              <a:lumMod val="75000"/>
                              <a:lumOff val="25000"/>
                            </a:schemeClr>
                          </a:solidFill>
                          <a:effectLst/>
                          <a:latin typeface="Arial"/>
                        </a:rPr>
                        <a:t>4. Describir, representar e intercambiar ideas o soluciones a problemas tecnológicos o digitales, utilizando medios de representación, simbología y vocabulario adecuados, así como los instrumentos y recursos disponibles y valorando la utilidad de las herramientas digitales, para comunicar y difundir información y propuestas.</a:t>
                      </a:r>
                      <a:endParaRPr lang="es-ES" sz="1000">
                        <a:solidFill>
                          <a:schemeClr val="tx1">
                            <a:lumMod val="75000"/>
                            <a:lumOff val="25000"/>
                          </a:schemeClr>
                        </a:solidFill>
                        <a:effectLst/>
                        <a:latin typeface="Arial"/>
                      </a:endParaRPr>
                    </a:p>
                    <a:p>
                      <a:pPr rtl="0" fontAlgn="t">
                        <a:spcBef>
                          <a:spcPts val="0"/>
                        </a:spcBef>
                        <a:spcAft>
                          <a:spcPts val="0"/>
                        </a:spcAft>
                      </a:pPr>
                      <a:br>
                        <a:rPr lang="es-ES" sz="1000">
                          <a:solidFill>
                            <a:srgbClr val="404040"/>
                          </a:solidFill>
                          <a:effectLst/>
                        </a:rPr>
                      </a:br>
                      <a:r>
                        <a:rPr lang="es-ES" sz="1000" b="0" i="0" u="none" strike="noStrike">
                          <a:solidFill>
                            <a:schemeClr val="tx1">
                              <a:lumMod val="75000"/>
                              <a:lumOff val="25000"/>
                            </a:schemeClr>
                          </a:solidFill>
                          <a:effectLst/>
                          <a:latin typeface="Arial"/>
                        </a:rPr>
                        <a:t>5. Desarrollar algoritmos y aplicaciones informáticas en distintos entornos, aplicando los principios del pensamiento computacional e incorporando las tecnologías emergentes, para crear soluciones a problemas concretos</a:t>
                      </a:r>
                      <a:endParaRPr lang="es-ES" sz="1000">
                        <a:solidFill>
                          <a:schemeClr val="tx1">
                            <a:lumMod val="75000"/>
                            <a:lumOff val="25000"/>
                          </a:schemeClr>
                        </a:solidFill>
                        <a:effectLst/>
                        <a:latin typeface="Arial"/>
                      </a:endParaRPr>
                    </a:p>
                    <a:p>
                      <a:pPr fontAlgn="t"/>
                      <a:br>
                        <a:rPr lang="es-ES" sz="1000">
                          <a:solidFill>
                            <a:srgbClr val="404040"/>
                          </a:solidFill>
                          <a:effectLst/>
                        </a:rPr>
                      </a:br>
                      <a:br>
                        <a:rPr lang="es-ES" sz="1000">
                          <a:solidFill>
                            <a:srgbClr val="404040"/>
                          </a:solidFill>
                          <a:effectLst/>
                        </a:rPr>
                      </a:br>
                      <a:br>
                        <a:rPr lang="es-ES" sz="1000">
                          <a:solidFill>
                            <a:srgbClr val="404040"/>
                          </a:solidFill>
                          <a:effectLst/>
                        </a:rPr>
                      </a:br>
                      <a:endParaRPr lang="es-ES" sz="1000">
                        <a:solidFill>
                          <a:srgbClr val="404040"/>
                        </a:solidFill>
                        <a:effectLst/>
                      </a:endParaRPr>
                    </a:p>
                  </a:txBody>
                  <a:tcPr marL="137865" marR="103399" marT="68932" marB="68932">
                    <a:lnL w="12700" cmpd="sng">
                      <a:noFill/>
                      <a:prstDash val="solid"/>
                    </a:lnL>
                    <a:lnR w="12700" cmpd="sng">
                      <a:noFill/>
                      <a:prstDash val="solid"/>
                    </a:lnR>
                    <a:lnT w="9525" cap="flat" cmpd="sng" algn="ctr">
                      <a:solidFill>
                        <a:srgbClr val="C7C6C1"/>
                      </a:solidFill>
                      <a:prstDash val="solid"/>
                    </a:lnT>
                    <a:lnB w="12700" cmpd="sng">
                      <a:noFill/>
                      <a:prstDash val="solid"/>
                    </a:lnB>
                    <a:noFill/>
                  </a:tcPr>
                </a:tc>
                <a:tc>
                  <a:txBody>
                    <a:bodyPr/>
                    <a:lstStyle/>
                    <a:p>
                      <a:pPr rtl="0" fontAlgn="t">
                        <a:spcBef>
                          <a:spcPts val="0"/>
                        </a:spcBef>
                        <a:spcAft>
                          <a:spcPts val="0"/>
                        </a:spcAft>
                      </a:pPr>
                      <a:r>
                        <a:rPr lang="es-ES" sz="1000" b="0" i="0" u="none" strike="noStrike">
                          <a:solidFill>
                            <a:schemeClr val="tx1">
                              <a:lumMod val="75000"/>
                              <a:lumOff val="25000"/>
                            </a:schemeClr>
                          </a:solidFill>
                          <a:effectLst/>
                          <a:latin typeface="Arial"/>
                        </a:rPr>
                        <a:t>Respeto las normas de seguridad e higiene.</a:t>
                      </a:r>
                      <a:endParaRPr lang="es-ES" sz="1000">
                        <a:solidFill>
                          <a:schemeClr val="tx1">
                            <a:lumMod val="75000"/>
                            <a:lumOff val="25000"/>
                          </a:schemeClr>
                        </a:solidFill>
                        <a:effectLst/>
                        <a:latin typeface="Arial"/>
                      </a:endParaRPr>
                    </a:p>
                    <a:p>
                      <a:pPr rtl="0" fontAlgn="t">
                        <a:spcBef>
                          <a:spcPts val="0"/>
                        </a:spcBef>
                        <a:spcAft>
                          <a:spcPts val="0"/>
                        </a:spcAft>
                      </a:pPr>
                      <a:br>
                        <a:rPr lang="es-ES" sz="1000">
                          <a:solidFill>
                            <a:srgbClr val="404040"/>
                          </a:solidFill>
                          <a:effectLst/>
                        </a:rPr>
                      </a:br>
                      <a:r>
                        <a:rPr lang="es-ES" sz="1000" b="0" i="0" u="none" strike="noStrike">
                          <a:solidFill>
                            <a:schemeClr val="tx1">
                              <a:lumMod val="75000"/>
                              <a:lumOff val="25000"/>
                            </a:schemeClr>
                          </a:solidFill>
                          <a:effectLst/>
                          <a:latin typeface="Arial"/>
                        </a:rPr>
                        <a:t>Emprendimiento, resiliencia, perseverancia y creatividad para abordar problemas desde una perspectiva interdisciplinar.</a:t>
                      </a:r>
                      <a:endParaRPr lang="es-ES" sz="1000">
                        <a:solidFill>
                          <a:schemeClr val="tx1">
                            <a:lumMod val="75000"/>
                            <a:lumOff val="25000"/>
                          </a:schemeClr>
                        </a:solidFill>
                        <a:effectLst/>
                        <a:latin typeface="Arial"/>
                      </a:endParaRPr>
                    </a:p>
                    <a:p>
                      <a:pPr rtl="0" fontAlgn="t">
                        <a:spcBef>
                          <a:spcPts val="0"/>
                        </a:spcBef>
                        <a:spcAft>
                          <a:spcPts val="0"/>
                        </a:spcAft>
                      </a:pPr>
                      <a:br>
                        <a:rPr lang="es-ES" sz="1000">
                          <a:solidFill>
                            <a:srgbClr val="404040"/>
                          </a:solidFill>
                          <a:effectLst/>
                        </a:rPr>
                      </a:br>
                      <a:r>
                        <a:rPr lang="es-ES" sz="1000" b="0" i="0" u="none" strike="noStrike">
                          <a:solidFill>
                            <a:schemeClr val="tx1">
                              <a:lumMod val="75000"/>
                              <a:lumOff val="25000"/>
                            </a:schemeClr>
                          </a:solidFill>
                          <a:effectLst/>
                          <a:latin typeface="Arial"/>
                        </a:rPr>
                        <a:t>Comunicación y difusión de ideas</a:t>
                      </a:r>
                      <a:endParaRPr lang="es-ES" sz="1000">
                        <a:solidFill>
                          <a:schemeClr val="tx1">
                            <a:lumMod val="75000"/>
                            <a:lumOff val="25000"/>
                          </a:schemeClr>
                        </a:solidFill>
                        <a:effectLst/>
                        <a:latin typeface="Arial"/>
                      </a:endParaRPr>
                    </a:p>
                    <a:p>
                      <a:pPr rtl="0" fontAlgn="t">
                        <a:spcBef>
                          <a:spcPts val="0"/>
                        </a:spcBef>
                        <a:spcAft>
                          <a:spcPts val="0"/>
                        </a:spcAft>
                      </a:pPr>
                      <a:r>
                        <a:rPr lang="es-ES" sz="1000" b="0" i="0" u="none" strike="noStrike">
                          <a:solidFill>
                            <a:schemeClr val="tx1">
                              <a:lumMod val="75000"/>
                              <a:lumOff val="25000"/>
                            </a:schemeClr>
                          </a:solidFill>
                          <a:effectLst/>
                          <a:latin typeface="Arial"/>
                        </a:rPr>
                        <a:t>Habilidades básicas de comunicación interpersonal: vocabulario técnico apropiado y pautas de conducta propias del entorno virtual (etiqueta digital).</a:t>
                      </a:r>
                      <a:endParaRPr lang="es-ES" sz="1000">
                        <a:solidFill>
                          <a:schemeClr val="tx1">
                            <a:lumMod val="75000"/>
                            <a:lumOff val="25000"/>
                          </a:schemeClr>
                        </a:solidFill>
                        <a:effectLst/>
                        <a:latin typeface="Arial"/>
                      </a:endParaRPr>
                    </a:p>
                    <a:p>
                      <a:pPr rtl="0" fontAlgn="t">
                        <a:spcBef>
                          <a:spcPts val="0"/>
                        </a:spcBef>
                        <a:spcAft>
                          <a:spcPts val="0"/>
                        </a:spcAft>
                      </a:pPr>
                      <a:br>
                        <a:rPr lang="es-ES" sz="1000">
                          <a:solidFill>
                            <a:srgbClr val="404040"/>
                          </a:solidFill>
                          <a:effectLst/>
                        </a:rPr>
                      </a:br>
                      <a:r>
                        <a:rPr lang="es-ES" sz="1000" b="0" i="0" u="none" strike="noStrike">
                          <a:solidFill>
                            <a:schemeClr val="tx1">
                              <a:lumMod val="75000"/>
                              <a:lumOff val="25000"/>
                            </a:schemeClr>
                          </a:solidFill>
                          <a:effectLst/>
                          <a:latin typeface="Arial"/>
                        </a:rPr>
                        <a:t>Técnicas de representación gráfica: acotación y escalas.</a:t>
                      </a:r>
                      <a:endParaRPr lang="es-ES" sz="1000">
                        <a:solidFill>
                          <a:schemeClr val="tx1">
                            <a:lumMod val="75000"/>
                            <a:lumOff val="25000"/>
                          </a:schemeClr>
                        </a:solidFill>
                        <a:effectLst/>
                        <a:latin typeface="Arial"/>
                      </a:endParaRPr>
                    </a:p>
                    <a:p>
                      <a:pPr rtl="0" fontAlgn="t">
                        <a:spcBef>
                          <a:spcPts val="0"/>
                        </a:spcBef>
                        <a:spcAft>
                          <a:spcPts val="0"/>
                        </a:spcAft>
                      </a:pPr>
                      <a:br>
                        <a:rPr lang="es-ES" sz="1000">
                          <a:solidFill>
                            <a:srgbClr val="404040"/>
                          </a:solidFill>
                          <a:effectLst/>
                        </a:rPr>
                      </a:br>
                      <a:r>
                        <a:rPr lang="es-ES" sz="1000" b="0" i="0" u="none" strike="noStrike">
                          <a:solidFill>
                            <a:schemeClr val="tx1">
                              <a:lumMod val="75000"/>
                              <a:lumOff val="25000"/>
                            </a:schemeClr>
                          </a:solidFill>
                          <a:effectLst/>
                          <a:latin typeface="Arial"/>
                        </a:rPr>
                        <a:t>Aplicaciones CAD en dos dimensiones y en tres dimensiones para la representación de esquemas, circuitos, planos y objetos.</a:t>
                      </a:r>
                      <a:endParaRPr lang="es-ES" sz="1000">
                        <a:solidFill>
                          <a:schemeClr val="tx1">
                            <a:lumMod val="75000"/>
                            <a:lumOff val="25000"/>
                          </a:schemeClr>
                        </a:solidFill>
                        <a:effectLst/>
                        <a:latin typeface="Arial"/>
                      </a:endParaRPr>
                    </a:p>
                    <a:p>
                      <a:pPr rtl="0" fontAlgn="t">
                        <a:spcBef>
                          <a:spcPts val="0"/>
                        </a:spcBef>
                        <a:spcAft>
                          <a:spcPts val="0"/>
                        </a:spcAft>
                      </a:pPr>
                      <a:br>
                        <a:rPr lang="es-ES" sz="1000">
                          <a:solidFill>
                            <a:srgbClr val="404040"/>
                          </a:solidFill>
                          <a:effectLst/>
                        </a:rPr>
                      </a:br>
                      <a:r>
                        <a:rPr lang="es-ES" sz="1000" b="0" i="0" u="none" strike="noStrike">
                          <a:solidFill>
                            <a:schemeClr val="tx1">
                              <a:lumMod val="75000"/>
                              <a:lumOff val="25000"/>
                            </a:schemeClr>
                          </a:solidFill>
                          <a:effectLst/>
                          <a:latin typeface="Arial"/>
                        </a:rPr>
                        <a:t>Herramientas digitales: para la elaboración, publicación y difusión de documentación técnica e información multimedia relativa a proyectos.</a:t>
                      </a:r>
                      <a:endParaRPr lang="es-ES" sz="1000">
                        <a:solidFill>
                          <a:schemeClr val="tx1">
                            <a:lumMod val="75000"/>
                            <a:lumOff val="25000"/>
                          </a:schemeClr>
                        </a:solidFill>
                        <a:effectLst/>
                        <a:latin typeface="Arial"/>
                      </a:endParaRPr>
                    </a:p>
                    <a:p>
                      <a:pPr fontAlgn="t"/>
                      <a:br>
                        <a:rPr lang="es-ES" sz="1000">
                          <a:solidFill>
                            <a:srgbClr val="404040"/>
                          </a:solidFill>
                          <a:effectLst/>
                        </a:rPr>
                      </a:br>
                      <a:endParaRPr lang="es-ES" sz="1000">
                        <a:solidFill>
                          <a:srgbClr val="404040"/>
                        </a:solidFill>
                        <a:effectLst/>
                      </a:endParaRPr>
                    </a:p>
                  </a:txBody>
                  <a:tcPr marL="137865" marR="103399" marT="68932" marB="68932">
                    <a:lnL w="12700" cmpd="sng">
                      <a:noFill/>
                      <a:prstDash val="solid"/>
                    </a:lnL>
                    <a:lnR w="12700" cmpd="sng">
                      <a:noFill/>
                      <a:prstDash val="solid"/>
                    </a:lnR>
                    <a:lnT w="9525" cap="flat" cmpd="sng" algn="ctr">
                      <a:solidFill>
                        <a:srgbClr val="C7C6C1"/>
                      </a:solidFill>
                      <a:prstDash val="solid"/>
                    </a:lnT>
                    <a:lnB w="12700" cmpd="sng">
                      <a:noFill/>
                      <a:prstDash val="solid"/>
                    </a:lnB>
                    <a:noFill/>
                  </a:tcPr>
                </a:tc>
                <a:extLst>
                  <a:ext uri="{0D108BD9-81ED-4DB2-BD59-A6C34878D82A}">
                    <a16:rowId xmlns:a16="http://schemas.microsoft.com/office/drawing/2014/main" val="2690108610"/>
                  </a:ext>
                </a:extLst>
              </a:tr>
            </a:tbl>
          </a:graphicData>
        </a:graphic>
      </p:graphicFrame>
    </p:spTree>
    <p:extLst>
      <p:ext uri="{BB962C8B-B14F-4D97-AF65-F5344CB8AC3E}">
        <p14:creationId xmlns:p14="http://schemas.microsoft.com/office/powerpoint/2010/main" val="42083547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09CA6CC-C9DF-440F-BE30-1167A921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6F82D7C3-4329-485C-9C81-FB5BA3FA96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48146" y="0"/>
            <a:ext cx="7643854" cy="6858000"/>
          </a:xfrm>
          <a:prstGeom prst="rect">
            <a:avLst/>
          </a:prstGeom>
          <a:solidFill>
            <a:schemeClr val="accent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D9CBB985-6DA2-4FAF-D40E-33DDDD51E8CD}"/>
              </a:ext>
            </a:extLst>
          </p:cNvPr>
          <p:cNvSpPr>
            <a:spLocks noGrp="1"/>
          </p:cNvSpPr>
          <p:nvPr>
            <p:ph type="title"/>
          </p:nvPr>
        </p:nvSpPr>
        <p:spPr>
          <a:xfrm>
            <a:off x="5963479" y="596393"/>
            <a:ext cx="5618922" cy="1542507"/>
          </a:xfrm>
        </p:spPr>
        <p:txBody>
          <a:bodyPr>
            <a:normAutofit/>
          </a:bodyPr>
          <a:lstStyle/>
          <a:p>
            <a:r>
              <a:rPr lang="es-ES" dirty="0">
                <a:solidFill>
                  <a:srgbClr val="FFFFFF"/>
                </a:solidFill>
              </a:rPr>
              <a:t>Criterios de Evaluación</a:t>
            </a:r>
          </a:p>
        </p:txBody>
      </p:sp>
      <p:pic>
        <p:nvPicPr>
          <p:cNvPr id="5" name="Picture 4" descr="Piezas metálicas de tres en raya">
            <a:extLst>
              <a:ext uri="{FF2B5EF4-FFF2-40B4-BE49-F238E27FC236}">
                <a16:creationId xmlns:a16="http://schemas.microsoft.com/office/drawing/2014/main" id="{8A044A0A-52EE-6D78-BF06-2270D44E8AC2}"/>
              </a:ext>
            </a:extLst>
          </p:cNvPr>
          <p:cNvPicPr>
            <a:picLocks noChangeAspect="1"/>
          </p:cNvPicPr>
          <p:nvPr/>
        </p:nvPicPr>
        <p:blipFill rotWithShape="1">
          <a:blip r:embed="rId2"/>
          <a:srcRect l="15756" r="27541" b="1"/>
          <a:stretch/>
        </p:blipFill>
        <p:spPr>
          <a:xfrm>
            <a:off x="20" y="5379"/>
            <a:ext cx="5181578" cy="6858000"/>
          </a:xfrm>
          <a:prstGeom prst="rect">
            <a:avLst/>
          </a:prstGeom>
        </p:spPr>
      </p:pic>
      <p:sp>
        <p:nvSpPr>
          <p:cNvPr id="3" name="Marcador de contenido 2">
            <a:extLst>
              <a:ext uri="{FF2B5EF4-FFF2-40B4-BE49-F238E27FC236}">
                <a16:creationId xmlns:a16="http://schemas.microsoft.com/office/drawing/2014/main" id="{38039B0F-6C8C-A44B-A880-D269F17E02A4}"/>
              </a:ext>
            </a:extLst>
          </p:cNvPr>
          <p:cNvSpPr>
            <a:spLocks noGrp="1"/>
          </p:cNvSpPr>
          <p:nvPr>
            <p:ph idx="1"/>
          </p:nvPr>
        </p:nvSpPr>
        <p:spPr>
          <a:xfrm>
            <a:off x="5963478" y="2138901"/>
            <a:ext cx="5618922" cy="4033299"/>
          </a:xfrm>
        </p:spPr>
        <p:txBody>
          <a:bodyPr vert="horz" lIns="91440" tIns="45720" rIns="91440" bIns="45720" rtlCol="0">
            <a:normAutofit/>
          </a:bodyPr>
          <a:lstStyle/>
          <a:p>
            <a:r>
              <a:rPr lang="es-ES">
                <a:solidFill>
                  <a:srgbClr val="FFFFFF"/>
                </a:solidFill>
                <a:ea typeface="+mn-lt"/>
                <a:cs typeface="+mn-lt"/>
              </a:rPr>
              <a:t>Se valorará mediante rúbrica el proyecto final y la memoria y se valorarán las actividades que se propongan para afianzar conocimientos.</a:t>
            </a:r>
            <a:br>
              <a:rPr lang="en-US">
                <a:solidFill>
                  <a:srgbClr val="FFFFFF"/>
                </a:solidFill>
              </a:rPr>
            </a:br>
            <a:endParaRPr lang="en-US">
              <a:solidFill>
                <a:srgbClr val="FFFFFF"/>
              </a:solidFill>
            </a:endParaRPr>
          </a:p>
          <a:p>
            <a:pPr lvl="1"/>
            <a:r>
              <a:rPr lang="es-ES">
                <a:solidFill>
                  <a:srgbClr val="FFFFFF"/>
                </a:solidFill>
                <a:ea typeface="+mn-lt"/>
                <a:cs typeface="+mn-lt"/>
              </a:rPr>
              <a:t>30% Proyecto físico</a:t>
            </a:r>
            <a:endParaRPr lang="es-ES">
              <a:solidFill>
                <a:srgbClr val="FFFFFF"/>
              </a:solidFill>
            </a:endParaRPr>
          </a:p>
          <a:p>
            <a:pPr lvl="1"/>
            <a:r>
              <a:rPr lang="es-ES">
                <a:solidFill>
                  <a:srgbClr val="FFFFFF"/>
                </a:solidFill>
                <a:ea typeface="+mn-lt"/>
                <a:cs typeface="+mn-lt"/>
              </a:rPr>
              <a:t>30% Memoria</a:t>
            </a:r>
            <a:endParaRPr lang="es-ES">
              <a:solidFill>
                <a:srgbClr val="FFFFFF"/>
              </a:solidFill>
            </a:endParaRPr>
          </a:p>
          <a:p>
            <a:pPr lvl="1"/>
            <a:r>
              <a:rPr lang="es-ES">
                <a:solidFill>
                  <a:srgbClr val="FFFFFF"/>
                </a:solidFill>
                <a:ea typeface="+mn-lt"/>
                <a:cs typeface="+mn-lt"/>
              </a:rPr>
              <a:t>40% Actividades</a:t>
            </a:r>
            <a:br>
              <a:rPr lang="en-US">
                <a:solidFill>
                  <a:srgbClr val="FFFFFF"/>
                </a:solidFill>
              </a:rPr>
            </a:br>
            <a:endParaRPr lang="en-US">
              <a:solidFill>
                <a:srgbClr val="FFFFFF"/>
              </a:solidFill>
            </a:endParaRPr>
          </a:p>
        </p:txBody>
      </p:sp>
      <p:sp>
        <p:nvSpPr>
          <p:cNvPr id="13" name="Freeform: Shape 12">
            <a:extLst>
              <a:ext uri="{FF2B5EF4-FFF2-40B4-BE49-F238E27FC236}">
                <a16:creationId xmlns:a16="http://schemas.microsoft.com/office/drawing/2014/main" id="{B4A844BD-14AA-428F-A577-AF00BC3747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005014" y="3249456"/>
            <a:ext cx="2353172" cy="4863918"/>
          </a:xfrm>
          <a:custGeom>
            <a:avLst/>
            <a:gdLst>
              <a:gd name="connsiteX0" fmla="*/ 2352312 w 2353172"/>
              <a:gd name="connsiteY0" fmla="*/ 0 h 4863918"/>
              <a:gd name="connsiteX1" fmla="*/ 2353172 w 2353172"/>
              <a:gd name="connsiteY1" fmla="*/ 0 h 4863918"/>
              <a:gd name="connsiteX2" fmla="*/ 2353172 w 2353172"/>
              <a:gd name="connsiteY2" fmla="*/ 4863918 h 4863918"/>
              <a:gd name="connsiteX3" fmla="*/ 2352312 w 2353172"/>
              <a:gd name="connsiteY3" fmla="*/ 4863918 h 4863918"/>
              <a:gd name="connsiteX4" fmla="*/ 2340504 w 2353172"/>
              <a:gd name="connsiteY4" fmla="*/ 4630072 h 4863918"/>
              <a:gd name="connsiteX5" fmla="*/ 134816 w 2353172"/>
              <a:gd name="connsiteY5" fmla="*/ 2438342 h 4863918"/>
              <a:gd name="connsiteX6" fmla="*/ 0 w 2353172"/>
              <a:gd name="connsiteY6" fmla="*/ 2431959 h 4863918"/>
              <a:gd name="connsiteX7" fmla="*/ 134816 w 2353172"/>
              <a:gd name="connsiteY7" fmla="*/ 2425576 h 4863918"/>
              <a:gd name="connsiteX8" fmla="*/ 2340504 w 2353172"/>
              <a:gd name="connsiteY8" fmla="*/ 233845 h 4863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53172" h="4863918">
                <a:moveTo>
                  <a:pt x="2352312" y="0"/>
                </a:moveTo>
                <a:lnTo>
                  <a:pt x="2353172" y="0"/>
                </a:lnTo>
                <a:lnTo>
                  <a:pt x="2353172" y="4863918"/>
                </a:lnTo>
                <a:lnTo>
                  <a:pt x="2352312" y="4863918"/>
                </a:lnTo>
                <a:lnTo>
                  <a:pt x="2340504" y="4630072"/>
                </a:lnTo>
                <a:cubicBezTo>
                  <a:pt x="2222700" y="3470082"/>
                  <a:pt x="1296917" y="2548952"/>
                  <a:pt x="134816" y="2438342"/>
                </a:cubicBezTo>
                <a:lnTo>
                  <a:pt x="0" y="2431959"/>
                </a:lnTo>
                <a:lnTo>
                  <a:pt x="134816" y="2425576"/>
                </a:lnTo>
                <a:cubicBezTo>
                  <a:pt x="1296917" y="2314966"/>
                  <a:pt x="2222700" y="1393835"/>
                  <a:pt x="2340504" y="233845"/>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B5E57564-AF5B-45C2-9B42-165C77BE88F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005012" y="3249456"/>
            <a:ext cx="2353172" cy="4863918"/>
          </a:xfrm>
          <a:custGeom>
            <a:avLst/>
            <a:gdLst>
              <a:gd name="connsiteX0" fmla="*/ 2352312 w 2353172"/>
              <a:gd name="connsiteY0" fmla="*/ 0 h 4863918"/>
              <a:gd name="connsiteX1" fmla="*/ 2353172 w 2353172"/>
              <a:gd name="connsiteY1" fmla="*/ 0 h 4863918"/>
              <a:gd name="connsiteX2" fmla="*/ 2353172 w 2353172"/>
              <a:gd name="connsiteY2" fmla="*/ 4863918 h 4863918"/>
              <a:gd name="connsiteX3" fmla="*/ 2352312 w 2353172"/>
              <a:gd name="connsiteY3" fmla="*/ 4863918 h 4863918"/>
              <a:gd name="connsiteX4" fmla="*/ 2340504 w 2353172"/>
              <a:gd name="connsiteY4" fmla="*/ 4630072 h 4863918"/>
              <a:gd name="connsiteX5" fmla="*/ 134816 w 2353172"/>
              <a:gd name="connsiteY5" fmla="*/ 2438342 h 4863918"/>
              <a:gd name="connsiteX6" fmla="*/ 0 w 2353172"/>
              <a:gd name="connsiteY6" fmla="*/ 2431959 h 4863918"/>
              <a:gd name="connsiteX7" fmla="*/ 134816 w 2353172"/>
              <a:gd name="connsiteY7" fmla="*/ 2425576 h 4863918"/>
              <a:gd name="connsiteX8" fmla="*/ 2340504 w 2353172"/>
              <a:gd name="connsiteY8" fmla="*/ 233845 h 4863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53172" h="4863918">
                <a:moveTo>
                  <a:pt x="2352312" y="0"/>
                </a:moveTo>
                <a:lnTo>
                  <a:pt x="2353172" y="0"/>
                </a:lnTo>
                <a:lnTo>
                  <a:pt x="2353172" y="4863918"/>
                </a:lnTo>
                <a:lnTo>
                  <a:pt x="2352312" y="4863918"/>
                </a:lnTo>
                <a:lnTo>
                  <a:pt x="2340504" y="4630072"/>
                </a:lnTo>
                <a:cubicBezTo>
                  <a:pt x="2222700" y="3470082"/>
                  <a:pt x="1296917" y="2548952"/>
                  <a:pt x="134816" y="2438342"/>
                </a:cubicBezTo>
                <a:lnTo>
                  <a:pt x="0" y="2431959"/>
                </a:lnTo>
                <a:lnTo>
                  <a:pt x="134816" y="2425576"/>
                </a:lnTo>
                <a:cubicBezTo>
                  <a:pt x="1296917" y="2314966"/>
                  <a:pt x="2222700" y="1393835"/>
                  <a:pt x="2340504" y="233845"/>
                </a:cubicBezTo>
                <a:close/>
              </a:path>
            </a:pathLst>
          </a:custGeom>
          <a:solidFill>
            <a:schemeClr val="accent2">
              <a:lumMod val="7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21194719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09CA6CC-C9DF-440F-BE30-1167A921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6F82D7C3-4329-485C-9C81-FB5BA3FA96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48146" y="0"/>
            <a:ext cx="7643854" cy="6858000"/>
          </a:xfrm>
          <a:prstGeom prst="rect">
            <a:avLst/>
          </a:prstGeom>
          <a:solidFill>
            <a:schemeClr val="accent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A325435B-6B16-48DF-CC75-0AEF9B2E3185}"/>
              </a:ext>
            </a:extLst>
          </p:cNvPr>
          <p:cNvSpPr>
            <a:spLocks noGrp="1"/>
          </p:cNvSpPr>
          <p:nvPr>
            <p:ph type="title"/>
          </p:nvPr>
        </p:nvSpPr>
        <p:spPr>
          <a:xfrm>
            <a:off x="5963479" y="596393"/>
            <a:ext cx="5618922" cy="1542507"/>
          </a:xfrm>
        </p:spPr>
        <p:txBody>
          <a:bodyPr>
            <a:normAutofit/>
          </a:bodyPr>
          <a:lstStyle/>
          <a:p>
            <a:r>
              <a:rPr lang="es-ES" dirty="0">
                <a:solidFill>
                  <a:srgbClr val="FFFFFF"/>
                </a:solidFill>
              </a:rPr>
              <a:t>Metodologías  principales</a:t>
            </a:r>
          </a:p>
        </p:txBody>
      </p:sp>
      <p:pic>
        <p:nvPicPr>
          <p:cNvPr id="5" name="Picture 4" descr="Números de plástico de juguete">
            <a:extLst>
              <a:ext uri="{FF2B5EF4-FFF2-40B4-BE49-F238E27FC236}">
                <a16:creationId xmlns:a16="http://schemas.microsoft.com/office/drawing/2014/main" id="{7ADD70A5-B0F5-7D52-CF5B-FF3320109628}"/>
              </a:ext>
            </a:extLst>
          </p:cNvPr>
          <p:cNvPicPr>
            <a:picLocks noChangeAspect="1"/>
          </p:cNvPicPr>
          <p:nvPr/>
        </p:nvPicPr>
        <p:blipFill rotWithShape="1">
          <a:blip r:embed="rId2"/>
          <a:srcRect l="21764" r="27877" b="-3"/>
          <a:stretch/>
        </p:blipFill>
        <p:spPr>
          <a:xfrm>
            <a:off x="20" y="5379"/>
            <a:ext cx="5181578" cy="6858000"/>
          </a:xfrm>
          <a:prstGeom prst="rect">
            <a:avLst/>
          </a:prstGeom>
        </p:spPr>
      </p:pic>
      <p:sp>
        <p:nvSpPr>
          <p:cNvPr id="3" name="Marcador de contenido 2">
            <a:extLst>
              <a:ext uri="{FF2B5EF4-FFF2-40B4-BE49-F238E27FC236}">
                <a16:creationId xmlns:a16="http://schemas.microsoft.com/office/drawing/2014/main" id="{148F055C-3E37-9FEA-3FF1-DBFC9BE72E3E}"/>
              </a:ext>
            </a:extLst>
          </p:cNvPr>
          <p:cNvSpPr>
            <a:spLocks noGrp="1"/>
          </p:cNvSpPr>
          <p:nvPr>
            <p:ph idx="1"/>
          </p:nvPr>
        </p:nvSpPr>
        <p:spPr>
          <a:xfrm>
            <a:off x="5963478" y="2138901"/>
            <a:ext cx="5618922" cy="4033299"/>
          </a:xfrm>
        </p:spPr>
        <p:txBody>
          <a:bodyPr vert="horz" lIns="91440" tIns="45720" rIns="91440" bIns="45720" rtlCol="0" anchor="t">
            <a:noAutofit/>
          </a:bodyPr>
          <a:lstStyle/>
          <a:p>
            <a:pPr>
              <a:lnSpc>
                <a:spcPct val="110000"/>
              </a:lnSpc>
            </a:pPr>
            <a:r>
              <a:rPr lang="es-ES" sz="1200" b="1" dirty="0">
                <a:solidFill>
                  <a:srgbClr val="FFFFFF"/>
                </a:solidFill>
                <a:latin typeface="Arial"/>
                <a:cs typeface="Arial"/>
              </a:rPr>
              <a:t>Aprendizaje basado en problemas (PBL)</a:t>
            </a:r>
            <a:endParaRPr lang="es-ES" sz="1200">
              <a:solidFill>
                <a:srgbClr val="FFFFFF"/>
              </a:solidFill>
            </a:endParaRPr>
          </a:p>
          <a:p>
            <a:pPr marL="0" indent="0">
              <a:lnSpc>
                <a:spcPct val="110000"/>
              </a:lnSpc>
              <a:buNone/>
            </a:pPr>
            <a:r>
              <a:rPr lang="es-ES" sz="1200" dirty="0">
                <a:solidFill>
                  <a:srgbClr val="FFFFFF"/>
                </a:solidFill>
                <a:latin typeface="Arial"/>
                <a:cs typeface="Arial"/>
              </a:rPr>
              <a:t>En el Aprendizaje basado en problemas (también llamado PBL: </a:t>
            </a:r>
            <a:r>
              <a:rPr lang="es-ES" sz="1200" dirty="0" err="1">
                <a:solidFill>
                  <a:srgbClr val="FFFFFF"/>
                </a:solidFill>
                <a:latin typeface="Arial"/>
                <a:cs typeface="Arial"/>
              </a:rPr>
              <a:t>Problem-Based</a:t>
            </a:r>
            <a:r>
              <a:rPr lang="es-ES" sz="1200" dirty="0">
                <a:solidFill>
                  <a:srgbClr val="FFFFFF"/>
                </a:solidFill>
                <a:latin typeface="Arial"/>
                <a:cs typeface="Arial"/>
              </a:rPr>
              <a:t> </a:t>
            </a:r>
            <a:r>
              <a:rPr lang="es-ES" sz="1200" dirty="0" err="1">
                <a:solidFill>
                  <a:srgbClr val="FFFFFF"/>
                </a:solidFill>
                <a:latin typeface="Arial"/>
                <a:cs typeface="Arial"/>
              </a:rPr>
              <a:t>Learning</a:t>
            </a:r>
            <a:r>
              <a:rPr lang="es-ES" sz="1200" dirty="0">
                <a:solidFill>
                  <a:srgbClr val="FFFFFF"/>
                </a:solidFill>
                <a:latin typeface="Arial"/>
                <a:cs typeface="Arial"/>
              </a:rPr>
              <a:t>), el docente presenta a los alumnos un reto o problema que abordarán en equipo para encontrar la mejor solución. El problema suele estar relacionado con una situación realista y se trabaja con el docente como guía de la actividad. En nuestro caso se pide la resolución de un problema real y para ello se les dota de los materiales y los conocimientos para llevarlos a cabo. En nuestro caso se requiere que el huevo no se rompa en una caída de un segundo piso para ello deben de utilizar el método de proyectos y una memoria de su paracaídas en los que explicaremos los conocimientos de dibujo técnico.</a:t>
            </a:r>
            <a:endParaRPr lang="es-ES" sz="1200" dirty="0">
              <a:solidFill>
                <a:srgbClr val="FFFFFF"/>
              </a:solidFill>
            </a:endParaRPr>
          </a:p>
          <a:p>
            <a:pPr>
              <a:lnSpc>
                <a:spcPct val="110000"/>
              </a:lnSpc>
            </a:pPr>
            <a:r>
              <a:rPr lang="es-ES" sz="1200" b="1" dirty="0">
                <a:solidFill>
                  <a:srgbClr val="FFFFFF"/>
                </a:solidFill>
                <a:latin typeface="Arial"/>
                <a:cs typeface="Arial"/>
              </a:rPr>
              <a:t>Aprendizaje cooperativo</a:t>
            </a:r>
            <a:endParaRPr lang="es-ES" sz="1200">
              <a:solidFill>
                <a:srgbClr val="FFFFFF"/>
              </a:solidFill>
            </a:endParaRPr>
          </a:p>
          <a:p>
            <a:pPr marL="0" indent="0">
              <a:lnSpc>
                <a:spcPct val="110000"/>
              </a:lnSpc>
              <a:buNone/>
            </a:pPr>
            <a:r>
              <a:rPr lang="es-ES" sz="1200" dirty="0">
                <a:solidFill>
                  <a:srgbClr val="FFFFFF"/>
                </a:solidFill>
                <a:latin typeface="Arial"/>
                <a:cs typeface="Arial"/>
              </a:rPr>
              <a:t>El Aprendizaje Cooperativo organiza el aula en pequeños grupos para que los alumnos trabajen de forma conjunta para resolver tareas. Esta metodología activa suele combinarse con otras, como el Aprendizaje basado en problemas y el Aprendizaje basado en proyectos, y se basa en que cada uno de los alumnos es imprescindible para su grupo. Con el Aprendizaje cooperativo, no solamente se desarrollan dinámicas de trabajo en equipo, también se fomentan las habilidades sociales. En nuestro caso el proyecto será en grupos heterogéneos.</a:t>
            </a:r>
            <a:endParaRPr lang="es-ES" sz="1200" dirty="0">
              <a:solidFill>
                <a:srgbClr val="FFFFFF"/>
              </a:solidFill>
            </a:endParaRPr>
          </a:p>
        </p:txBody>
      </p:sp>
      <p:sp>
        <p:nvSpPr>
          <p:cNvPr id="13" name="Freeform: Shape 12">
            <a:extLst>
              <a:ext uri="{FF2B5EF4-FFF2-40B4-BE49-F238E27FC236}">
                <a16:creationId xmlns:a16="http://schemas.microsoft.com/office/drawing/2014/main" id="{B4A844BD-14AA-428F-A577-AF00BC3747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005014" y="3249456"/>
            <a:ext cx="2353172" cy="4863918"/>
          </a:xfrm>
          <a:custGeom>
            <a:avLst/>
            <a:gdLst>
              <a:gd name="connsiteX0" fmla="*/ 2352312 w 2353172"/>
              <a:gd name="connsiteY0" fmla="*/ 0 h 4863918"/>
              <a:gd name="connsiteX1" fmla="*/ 2353172 w 2353172"/>
              <a:gd name="connsiteY1" fmla="*/ 0 h 4863918"/>
              <a:gd name="connsiteX2" fmla="*/ 2353172 w 2353172"/>
              <a:gd name="connsiteY2" fmla="*/ 4863918 h 4863918"/>
              <a:gd name="connsiteX3" fmla="*/ 2352312 w 2353172"/>
              <a:gd name="connsiteY3" fmla="*/ 4863918 h 4863918"/>
              <a:gd name="connsiteX4" fmla="*/ 2340504 w 2353172"/>
              <a:gd name="connsiteY4" fmla="*/ 4630072 h 4863918"/>
              <a:gd name="connsiteX5" fmla="*/ 134816 w 2353172"/>
              <a:gd name="connsiteY5" fmla="*/ 2438342 h 4863918"/>
              <a:gd name="connsiteX6" fmla="*/ 0 w 2353172"/>
              <a:gd name="connsiteY6" fmla="*/ 2431959 h 4863918"/>
              <a:gd name="connsiteX7" fmla="*/ 134816 w 2353172"/>
              <a:gd name="connsiteY7" fmla="*/ 2425576 h 4863918"/>
              <a:gd name="connsiteX8" fmla="*/ 2340504 w 2353172"/>
              <a:gd name="connsiteY8" fmla="*/ 233845 h 4863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53172" h="4863918">
                <a:moveTo>
                  <a:pt x="2352312" y="0"/>
                </a:moveTo>
                <a:lnTo>
                  <a:pt x="2353172" y="0"/>
                </a:lnTo>
                <a:lnTo>
                  <a:pt x="2353172" y="4863918"/>
                </a:lnTo>
                <a:lnTo>
                  <a:pt x="2352312" y="4863918"/>
                </a:lnTo>
                <a:lnTo>
                  <a:pt x="2340504" y="4630072"/>
                </a:lnTo>
                <a:cubicBezTo>
                  <a:pt x="2222700" y="3470082"/>
                  <a:pt x="1296917" y="2548952"/>
                  <a:pt x="134816" y="2438342"/>
                </a:cubicBezTo>
                <a:lnTo>
                  <a:pt x="0" y="2431959"/>
                </a:lnTo>
                <a:lnTo>
                  <a:pt x="134816" y="2425576"/>
                </a:lnTo>
                <a:cubicBezTo>
                  <a:pt x="1296917" y="2314966"/>
                  <a:pt x="2222700" y="1393835"/>
                  <a:pt x="2340504" y="233845"/>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B5E57564-AF5B-45C2-9B42-165C77BE88F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005012" y="3249456"/>
            <a:ext cx="2353172" cy="4863918"/>
          </a:xfrm>
          <a:custGeom>
            <a:avLst/>
            <a:gdLst>
              <a:gd name="connsiteX0" fmla="*/ 2352312 w 2353172"/>
              <a:gd name="connsiteY0" fmla="*/ 0 h 4863918"/>
              <a:gd name="connsiteX1" fmla="*/ 2353172 w 2353172"/>
              <a:gd name="connsiteY1" fmla="*/ 0 h 4863918"/>
              <a:gd name="connsiteX2" fmla="*/ 2353172 w 2353172"/>
              <a:gd name="connsiteY2" fmla="*/ 4863918 h 4863918"/>
              <a:gd name="connsiteX3" fmla="*/ 2352312 w 2353172"/>
              <a:gd name="connsiteY3" fmla="*/ 4863918 h 4863918"/>
              <a:gd name="connsiteX4" fmla="*/ 2340504 w 2353172"/>
              <a:gd name="connsiteY4" fmla="*/ 4630072 h 4863918"/>
              <a:gd name="connsiteX5" fmla="*/ 134816 w 2353172"/>
              <a:gd name="connsiteY5" fmla="*/ 2438342 h 4863918"/>
              <a:gd name="connsiteX6" fmla="*/ 0 w 2353172"/>
              <a:gd name="connsiteY6" fmla="*/ 2431959 h 4863918"/>
              <a:gd name="connsiteX7" fmla="*/ 134816 w 2353172"/>
              <a:gd name="connsiteY7" fmla="*/ 2425576 h 4863918"/>
              <a:gd name="connsiteX8" fmla="*/ 2340504 w 2353172"/>
              <a:gd name="connsiteY8" fmla="*/ 233845 h 4863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53172" h="4863918">
                <a:moveTo>
                  <a:pt x="2352312" y="0"/>
                </a:moveTo>
                <a:lnTo>
                  <a:pt x="2353172" y="0"/>
                </a:lnTo>
                <a:lnTo>
                  <a:pt x="2353172" y="4863918"/>
                </a:lnTo>
                <a:lnTo>
                  <a:pt x="2352312" y="4863918"/>
                </a:lnTo>
                <a:lnTo>
                  <a:pt x="2340504" y="4630072"/>
                </a:lnTo>
                <a:cubicBezTo>
                  <a:pt x="2222700" y="3470082"/>
                  <a:pt x="1296917" y="2548952"/>
                  <a:pt x="134816" y="2438342"/>
                </a:cubicBezTo>
                <a:lnTo>
                  <a:pt x="0" y="2431959"/>
                </a:lnTo>
                <a:lnTo>
                  <a:pt x="134816" y="2425576"/>
                </a:lnTo>
                <a:cubicBezTo>
                  <a:pt x="1296917" y="2314966"/>
                  <a:pt x="2222700" y="1393835"/>
                  <a:pt x="2340504" y="233845"/>
                </a:cubicBezTo>
                <a:close/>
              </a:path>
            </a:pathLst>
          </a:custGeom>
          <a:solidFill>
            <a:schemeClr val="accent2">
              <a:lumMod val="7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12882266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9" name="Freeform: Shape 8">
            <a:extLst>
              <a:ext uri="{FF2B5EF4-FFF2-40B4-BE49-F238E27FC236}">
                <a16:creationId xmlns:a16="http://schemas.microsoft.com/office/drawing/2014/main" id="{7A08E557-10DB-421A-876E-1AE58F8E07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844703" y="3732560"/>
            <a:ext cx="3352193" cy="3125440"/>
          </a:xfrm>
          <a:custGeom>
            <a:avLst/>
            <a:gdLst>
              <a:gd name="connsiteX0" fmla="*/ 0 w 3352193"/>
              <a:gd name="connsiteY0" fmla="*/ 3125374 h 3125440"/>
              <a:gd name="connsiteX1" fmla="*/ 2579 w 3352193"/>
              <a:gd name="connsiteY1" fmla="*/ 3125440 h 3125440"/>
              <a:gd name="connsiteX2" fmla="*/ 0 w 3352193"/>
              <a:gd name="connsiteY2" fmla="*/ 3125440 h 3125440"/>
              <a:gd name="connsiteX3" fmla="*/ 3352193 w 3352193"/>
              <a:gd name="connsiteY3" fmla="*/ 0 h 3125440"/>
              <a:gd name="connsiteX4" fmla="*/ 3352193 w 3352193"/>
              <a:gd name="connsiteY4" fmla="*/ 3125440 h 3125440"/>
              <a:gd name="connsiteX5" fmla="*/ 2579 w 3352193"/>
              <a:gd name="connsiteY5" fmla="*/ 3125440 h 3125440"/>
              <a:gd name="connsiteX6" fmla="*/ 3348685 w 3352193"/>
              <a:gd name="connsiteY6" fmla="*/ 47035 h 31254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352193" h="3125440">
                <a:moveTo>
                  <a:pt x="0" y="3125374"/>
                </a:moveTo>
                <a:lnTo>
                  <a:pt x="2579" y="3125440"/>
                </a:lnTo>
                <a:lnTo>
                  <a:pt x="0" y="3125440"/>
                </a:lnTo>
                <a:close/>
                <a:moveTo>
                  <a:pt x="3352193" y="0"/>
                </a:moveTo>
                <a:lnTo>
                  <a:pt x="3352193" y="3125440"/>
                </a:lnTo>
                <a:lnTo>
                  <a:pt x="2579" y="3125440"/>
                </a:lnTo>
                <a:cubicBezTo>
                  <a:pt x="1744073" y="3125440"/>
                  <a:pt x="3176441" y="1776129"/>
                  <a:pt x="3348685" y="47035"/>
                </a:cubicBezTo>
                <a:close/>
              </a:path>
            </a:pathLst>
          </a:custGeom>
          <a:solidFill>
            <a:schemeClr val="accent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useBgFill="1">
        <p:nvSpPr>
          <p:cNvPr id="11" name="Rectangle 10">
            <a:extLst>
              <a:ext uri="{FF2B5EF4-FFF2-40B4-BE49-F238E27FC236}">
                <a16:creationId xmlns:a16="http://schemas.microsoft.com/office/drawing/2014/main" id="{E2F0BB0A-8DF3-4107-815E-1A34A0ED85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Rompecabezas blanco con una pieza roja">
            <a:extLst>
              <a:ext uri="{FF2B5EF4-FFF2-40B4-BE49-F238E27FC236}">
                <a16:creationId xmlns:a16="http://schemas.microsoft.com/office/drawing/2014/main" id="{7F53FC25-89A4-7692-F65C-7A0897060220}"/>
              </a:ext>
            </a:extLst>
          </p:cNvPr>
          <p:cNvPicPr>
            <a:picLocks noChangeAspect="1"/>
          </p:cNvPicPr>
          <p:nvPr/>
        </p:nvPicPr>
        <p:blipFill rotWithShape="1">
          <a:blip r:embed="rId2"/>
          <a:srcRect r="-2" b="-2"/>
          <a:stretch/>
        </p:blipFill>
        <p:spPr>
          <a:xfrm>
            <a:off x="20" y="10"/>
            <a:ext cx="12191980" cy="6857990"/>
          </a:xfrm>
          <a:prstGeom prst="rect">
            <a:avLst/>
          </a:prstGeom>
        </p:spPr>
      </p:pic>
      <p:sp>
        <p:nvSpPr>
          <p:cNvPr id="13" name="Freeform: Shape 12">
            <a:extLst>
              <a:ext uri="{FF2B5EF4-FFF2-40B4-BE49-F238E27FC236}">
                <a16:creationId xmlns:a16="http://schemas.microsoft.com/office/drawing/2014/main" id="{8999347E-C53E-49B7-9685-F4B751637C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138546"/>
            <a:ext cx="12192000" cy="4719454"/>
          </a:xfrm>
          <a:custGeom>
            <a:avLst/>
            <a:gdLst>
              <a:gd name="connsiteX0" fmla="*/ 1 w 12192000"/>
              <a:gd name="connsiteY0" fmla="*/ 0 h 4719454"/>
              <a:gd name="connsiteX1" fmla="*/ 1 w 12192000"/>
              <a:gd name="connsiteY1" fmla="*/ 69796 h 4719454"/>
              <a:gd name="connsiteX2" fmla="*/ 3526 w 12192000"/>
              <a:gd name="connsiteY2" fmla="*/ 69796 h 4719454"/>
              <a:gd name="connsiteX3" fmla="*/ 14315 w 12192000"/>
              <a:gd name="connsiteY3" fmla="*/ 283470 h 4719454"/>
              <a:gd name="connsiteX4" fmla="*/ 2772489 w 12192000"/>
              <a:gd name="connsiteY4" fmla="*/ 2772487 h 4719454"/>
              <a:gd name="connsiteX5" fmla="*/ 2848416 w 12192000"/>
              <a:gd name="connsiteY5" fmla="*/ 2770568 h 4719454"/>
              <a:gd name="connsiteX6" fmla="*/ 2848416 w 12192000"/>
              <a:gd name="connsiteY6" fmla="*/ 2772486 h 4719454"/>
              <a:gd name="connsiteX7" fmla="*/ 12192000 w 12192000"/>
              <a:gd name="connsiteY7" fmla="*/ 2767439 h 4719454"/>
              <a:gd name="connsiteX8" fmla="*/ 12192000 w 12192000"/>
              <a:gd name="connsiteY8" fmla="*/ 4719454 h 4719454"/>
              <a:gd name="connsiteX9" fmla="*/ 0 w 12192000"/>
              <a:gd name="connsiteY9" fmla="*/ 4719454 h 47194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192000" h="4719454">
                <a:moveTo>
                  <a:pt x="1" y="0"/>
                </a:moveTo>
                <a:lnTo>
                  <a:pt x="1" y="69796"/>
                </a:lnTo>
                <a:lnTo>
                  <a:pt x="3526" y="69796"/>
                </a:lnTo>
                <a:lnTo>
                  <a:pt x="14315" y="283470"/>
                </a:lnTo>
                <a:cubicBezTo>
                  <a:pt x="156294" y="1681514"/>
                  <a:pt x="1336986" y="2772487"/>
                  <a:pt x="2772489" y="2772487"/>
                </a:cubicBezTo>
                <a:lnTo>
                  <a:pt x="2848416" y="2770568"/>
                </a:lnTo>
                <a:lnTo>
                  <a:pt x="2848416" y="2772486"/>
                </a:lnTo>
                <a:lnTo>
                  <a:pt x="12192000" y="2767439"/>
                </a:lnTo>
                <a:lnTo>
                  <a:pt x="12192000" y="4719454"/>
                </a:lnTo>
                <a:lnTo>
                  <a:pt x="0" y="4719454"/>
                </a:lnTo>
                <a:close/>
              </a:path>
            </a:pathLst>
          </a:custGeom>
          <a:solidFill>
            <a:schemeClr val="accent2">
              <a:alpha val="8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66D27865-C8D3-44FD-BA1E-B122FD5F8C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86952" y="0"/>
            <a:ext cx="4005049" cy="6858000"/>
          </a:xfrm>
          <a:custGeom>
            <a:avLst/>
            <a:gdLst>
              <a:gd name="connsiteX0" fmla="*/ 0 w 4005049"/>
              <a:gd name="connsiteY0" fmla="*/ 0 h 6858000"/>
              <a:gd name="connsiteX1" fmla="*/ 4005049 w 4005049"/>
              <a:gd name="connsiteY1" fmla="*/ 0 h 6858000"/>
              <a:gd name="connsiteX2" fmla="*/ 4005049 w 4005049"/>
              <a:gd name="connsiteY2" fmla="*/ 6858000 h 6858000"/>
              <a:gd name="connsiteX3" fmla="*/ 3380185 w 4005049"/>
              <a:gd name="connsiteY3" fmla="*/ 6858000 h 6858000"/>
              <a:gd name="connsiteX4" fmla="*/ 3380185 w 4005049"/>
              <a:gd name="connsiteY4" fmla="*/ 3875396 h 6858000"/>
              <a:gd name="connsiteX5" fmla="*/ 3379685 w 4005049"/>
              <a:gd name="connsiteY5" fmla="*/ 3875396 h 6858000"/>
              <a:gd name="connsiteX6" fmla="*/ 3381105 w 4005049"/>
              <a:gd name="connsiteY6" fmla="*/ 3819246 h 6858000"/>
              <a:gd name="connsiteX7" fmla="*/ 118686 w 4005049"/>
              <a:gd name="connsiteY7" fmla="*/ 1508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005049" h="6858000">
                <a:moveTo>
                  <a:pt x="0" y="0"/>
                </a:moveTo>
                <a:lnTo>
                  <a:pt x="4005049" y="0"/>
                </a:lnTo>
                <a:lnTo>
                  <a:pt x="4005049" y="6858000"/>
                </a:lnTo>
                <a:lnTo>
                  <a:pt x="3380185" y="6858000"/>
                </a:lnTo>
                <a:lnTo>
                  <a:pt x="3380185" y="3875396"/>
                </a:lnTo>
                <a:lnTo>
                  <a:pt x="3379685" y="3875396"/>
                </a:lnTo>
                <a:lnTo>
                  <a:pt x="3381105" y="3819246"/>
                </a:lnTo>
                <a:cubicBezTo>
                  <a:pt x="3381105" y="1893037"/>
                  <a:pt x="1965994" y="297344"/>
                  <a:pt x="118686" y="15081"/>
                </a:cubicBezTo>
                <a:close/>
              </a:path>
            </a:pathLst>
          </a:custGeom>
          <a:solidFill>
            <a:schemeClr val="accent2">
              <a:lumMod val="60000"/>
              <a:lumOff val="40000"/>
              <a:alpha val="3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A8879311-FFDD-2F61-BCD4-95E7B53727D3}"/>
              </a:ext>
            </a:extLst>
          </p:cNvPr>
          <p:cNvSpPr>
            <a:spLocks noGrp="1"/>
          </p:cNvSpPr>
          <p:nvPr>
            <p:ph type="title"/>
          </p:nvPr>
        </p:nvSpPr>
        <p:spPr>
          <a:xfrm>
            <a:off x="609601" y="5152445"/>
            <a:ext cx="7674590" cy="1223800"/>
          </a:xfrm>
        </p:spPr>
        <p:txBody>
          <a:bodyPr vert="horz" lIns="91440" tIns="45720" rIns="91440" bIns="45720" rtlCol="0" anchor="ctr">
            <a:normAutofit/>
          </a:bodyPr>
          <a:lstStyle/>
          <a:p>
            <a:pPr>
              <a:lnSpc>
                <a:spcPct val="90000"/>
              </a:lnSpc>
            </a:pPr>
            <a:r>
              <a:rPr lang="en-US" sz="3700">
                <a:solidFill>
                  <a:srgbClr val="FFFFFF"/>
                </a:solidFill>
              </a:rPr>
              <a:t>Mucho ánimo para el proyecto</a:t>
            </a:r>
          </a:p>
        </p:txBody>
      </p:sp>
      <p:sp>
        <p:nvSpPr>
          <p:cNvPr id="3" name="Marcador de contenido 2">
            <a:extLst>
              <a:ext uri="{FF2B5EF4-FFF2-40B4-BE49-F238E27FC236}">
                <a16:creationId xmlns:a16="http://schemas.microsoft.com/office/drawing/2014/main" id="{3855855E-663C-D3EE-F3A9-966333B52DB7}"/>
              </a:ext>
            </a:extLst>
          </p:cNvPr>
          <p:cNvSpPr>
            <a:spLocks noGrp="1"/>
          </p:cNvSpPr>
          <p:nvPr>
            <p:ph idx="1"/>
          </p:nvPr>
        </p:nvSpPr>
        <p:spPr>
          <a:xfrm>
            <a:off x="8371295" y="6006409"/>
            <a:ext cx="3019858" cy="369835"/>
          </a:xfrm>
        </p:spPr>
        <p:txBody>
          <a:bodyPr vert="horz" lIns="91440" tIns="45720" rIns="91440" bIns="45720" rtlCol="0" anchor="ctr">
            <a:normAutofit fontScale="92500"/>
          </a:bodyPr>
          <a:lstStyle/>
          <a:p>
            <a:pPr marL="0" indent="0" algn="r">
              <a:buNone/>
            </a:pPr>
            <a:r>
              <a:rPr lang="en-US" sz="1400" b="1" cap="all" spc="300" dirty="0">
                <a:solidFill>
                  <a:srgbClr val="FFFFFF"/>
                </a:solidFill>
              </a:rPr>
              <a:t>Diego Asensio Rodrigo</a:t>
            </a:r>
          </a:p>
        </p:txBody>
      </p:sp>
    </p:spTree>
    <p:extLst>
      <p:ext uri="{BB962C8B-B14F-4D97-AF65-F5344CB8AC3E}">
        <p14:creationId xmlns:p14="http://schemas.microsoft.com/office/powerpoint/2010/main" val="2393320431"/>
      </p:ext>
    </p:extLst>
  </p:cSld>
  <p:clrMapOvr>
    <a:masterClrMapping/>
  </p:clrMapOvr>
</p:sld>
</file>

<file path=ppt/theme/theme1.xml><?xml version="1.0" encoding="utf-8"?>
<a:theme xmlns:a="http://schemas.openxmlformats.org/drawingml/2006/main" name="ModOverlayVTI">
  <a:themeElements>
    <a:clrScheme name="Custom 50">
      <a:dk1>
        <a:sysClr val="windowText" lastClr="000000"/>
      </a:dk1>
      <a:lt1>
        <a:srgbClr val="F4F2EC"/>
      </a:lt1>
      <a:dk2>
        <a:srgbClr val="09283F"/>
      </a:dk2>
      <a:lt2>
        <a:srgbClr val="FFFFFF"/>
      </a:lt2>
      <a:accent1>
        <a:srgbClr val="3C9A8F"/>
      </a:accent1>
      <a:accent2>
        <a:srgbClr val="18818C"/>
      </a:accent2>
      <a:accent3>
        <a:srgbClr val="800A2F"/>
      </a:accent3>
      <a:accent4>
        <a:srgbClr val="F6635C"/>
      </a:accent4>
      <a:accent5>
        <a:srgbClr val="F48E7C"/>
      </a:accent5>
      <a:accent6>
        <a:srgbClr val="DA9D16"/>
      </a:accent6>
      <a:hlink>
        <a:srgbClr val="ED621D"/>
      </a:hlink>
      <a:folHlink>
        <a:srgbClr val="A18A6D"/>
      </a:folHlink>
    </a:clrScheme>
    <a:fontScheme name="Elephant Arial Nova Light">
      <a:majorFont>
        <a:latin typeface="Elephant"/>
        <a:ea typeface=""/>
        <a:cs typeface=""/>
      </a:majorFont>
      <a:minorFont>
        <a:latin typeface="Arial Nova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odOverlayVTI" id="{85202D65-63D3-4793-A090-FA8DF18DC0BE}" vid="{91924FCD-E846-48AE-B233-F25A78D18B8D}"/>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Circuit</Template>
  <TotalTime>0</TotalTime>
  <Words>1</Words>
  <Application>Microsoft Office PowerPoint</Application>
  <PresentationFormat>Panorámica</PresentationFormat>
  <Paragraphs>1</Paragraphs>
  <Slides>8</Slides>
  <Notes>1</Notes>
  <HiddenSlides>0</HiddenSlides>
  <MMClips>0</MMClips>
  <ScaleCrop>false</ScaleCrop>
  <HeadingPairs>
    <vt:vector size="4" baseType="variant">
      <vt:variant>
        <vt:lpstr>Tema</vt:lpstr>
      </vt:variant>
      <vt:variant>
        <vt:i4>1</vt:i4>
      </vt:variant>
      <vt:variant>
        <vt:lpstr>Títulos de diapositiva</vt:lpstr>
      </vt:variant>
      <vt:variant>
        <vt:i4>8</vt:i4>
      </vt:variant>
    </vt:vector>
  </HeadingPairs>
  <TitlesOfParts>
    <vt:vector size="9" baseType="lpstr">
      <vt:lpstr>ModOverlayVTI</vt:lpstr>
      <vt:lpstr>DISEÑO DE UN PARACAIDAS PARA UN HUEVO</vt:lpstr>
      <vt:lpstr>Diseño de un paracaídas para un huevo</vt:lpstr>
      <vt:lpstr> Justificación inicial</vt:lpstr>
      <vt:lpstr>Competencias específicas    Sabéres básicos / Contenidos</vt:lpstr>
      <vt:lpstr>Competencias  específicas    Sabéres básicos / Contenidos</vt:lpstr>
      <vt:lpstr>Criterios de Evaluación</vt:lpstr>
      <vt:lpstr>Metodologías  principales</vt:lpstr>
      <vt:lpstr>Mucho ánimo para el proyecto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
  <cp:lastModifiedBy/>
  <cp:revision>137</cp:revision>
  <dcterms:created xsi:type="dcterms:W3CDTF">2023-10-29T01:50:33Z</dcterms:created>
  <dcterms:modified xsi:type="dcterms:W3CDTF">2023-10-29T10:41:06Z</dcterms:modified>
</cp:coreProperties>
</file>