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15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58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83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3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85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3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99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5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77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8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9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C4FE72-5D24-41CD-8CB8-DBE9882E53CC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BDA888-0118-4F75-AD11-1040B1D13B9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32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7AAEA1C-E273-49A4-BC9B-5CB423C7986C}"/>
              </a:ext>
            </a:extLst>
          </p:cNvPr>
          <p:cNvSpPr txBox="1"/>
          <p:nvPr/>
        </p:nvSpPr>
        <p:spPr>
          <a:xfrm>
            <a:off x="3926048" y="5385732"/>
            <a:ext cx="6652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INSTRUCCIONES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742DD38-5B36-4E33-900C-C70CBD833D22}"/>
              </a:ext>
            </a:extLst>
          </p:cNvPr>
          <p:cNvSpPr txBox="1"/>
          <p:nvPr/>
        </p:nvSpPr>
        <p:spPr>
          <a:xfrm>
            <a:off x="2097247" y="998290"/>
            <a:ext cx="7583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1.- Recuerda que esto es trabajo cooperativo, todos tenéis una función dentro del grupo por lo que debes trabajar con tus compañeros.</a:t>
            </a:r>
          </a:p>
          <a:p>
            <a:endParaRPr lang="es-ES" b="1" dirty="0"/>
          </a:p>
          <a:p>
            <a:r>
              <a:rPr lang="es-ES" b="1" dirty="0"/>
              <a:t>2.- Si te cuesta seguir el ritmo en el aula puedes hacer estas actividades que te servirán de ayuda.</a:t>
            </a:r>
          </a:p>
          <a:p>
            <a:endParaRPr lang="es-ES" b="1" dirty="0"/>
          </a:p>
          <a:p>
            <a:r>
              <a:rPr lang="es-ES" b="1" dirty="0"/>
              <a:t>3.- Se adjuntan enlaces de todos los videos y una serie de cuestiones para que puedas seguir las clases.</a:t>
            </a:r>
          </a:p>
          <a:p>
            <a:endParaRPr lang="es-ES" b="1" dirty="0"/>
          </a:p>
          <a:p>
            <a:r>
              <a:rPr lang="es-ES" b="1" dirty="0"/>
              <a:t>4.- Disfruta aprendiendo.</a:t>
            </a:r>
          </a:p>
        </p:txBody>
      </p:sp>
    </p:spTree>
    <p:extLst>
      <p:ext uri="{BB962C8B-B14F-4D97-AF65-F5344CB8AC3E}">
        <p14:creationId xmlns:p14="http://schemas.microsoft.com/office/powerpoint/2010/main" val="1517013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73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RoCa</dc:creator>
  <cp:lastModifiedBy>RoCa</cp:lastModifiedBy>
  <cp:revision>1</cp:revision>
  <dcterms:created xsi:type="dcterms:W3CDTF">2023-07-17T19:07:19Z</dcterms:created>
  <dcterms:modified xsi:type="dcterms:W3CDTF">2023-07-17T19:11:54Z</dcterms:modified>
</cp:coreProperties>
</file>