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F0C4FE72-5D24-41CD-8CB8-DBE9882E53CC}" type="datetimeFigureOut">
              <a:rPr lang="es-ES" smtClean="0"/>
              <a:t>17/07/2023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DA888-0118-4F75-AD11-1040B1D13B9A}" type="slidenum">
              <a:rPr lang="es-ES" smtClean="0"/>
              <a:t>‹Nº›</a:t>
            </a:fld>
            <a:endParaRPr lang="es-E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01536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4FE72-5D24-41CD-8CB8-DBE9882E53CC}" type="datetimeFigureOut">
              <a:rPr lang="es-ES" smtClean="0"/>
              <a:t>17/07/2023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DA888-0118-4F75-AD11-1040B1D13B9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095810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4FE72-5D24-41CD-8CB8-DBE9882E53CC}" type="datetimeFigureOut">
              <a:rPr lang="es-ES" smtClean="0"/>
              <a:t>17/07/2023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DA888-0118-4F75-AD11-1040B1D13B9A}" type="slidenum">
              <a:rPr lang="es-ES" smtClean="0"/>
              <a:t>‹Nº›</a:t>
            </a:fld>
            <a:endParaRPr lang="es-E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68303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4FE72-5D24-41CD-8CB8-DBE9882E53CC}" type="datetimeFigureOut">
              <a:rPr lang="es-ES" smtClean="0"/>
              <a:t>17/07/2023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DA888-0118-4F75-AD11-1040B1D13B9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96733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4FE72-5D24-41CD-8CB8-DBE9882E53CC}" type="datetimeFigureOut">
              <a:rPr lang="es-ES" smtClean="0"/>
              <a:t>17/07/2023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DA888-0118-4F75-AD11-1040B1D13B9A}" type="slidenum">
              <a:rPr lang="es-ES" smtClean="0"/>
              <a:t>‹Nº›</a:t>
            </a:fld>
            <a:endParaRPr lang="es-E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88522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4FE72-5D24-41CD-8CB8-DBE9882E53CC}" type="datetimeFigureOut">
              <a:rPr lang="es-ES" smtClean="0"/>
              <a:t>17/07/2023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DA888-0118-4F75-AD11-1040B1D13B9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67364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4FE72-5D24-41CD-8CB8-DBE9882E53CC}" type="datetimeFigureOut">
              <a:rPr lang="es-ES" smtClean="0"/>
              <a:t>17/07/2023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DA888-0118-4F75-AD11-1040B1D13B9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04995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4FE72-5D24-41CD-8CB8-DBE9882E53CC}" type="datetimeFigureOut">
              <a:rPr lang="es-ES" smtClean="0"/>
              <a:t>17/07/2023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DA888-0118-4F75-AD11-1040B1D13B9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55550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4FE72-5D24-41CD-8CB8-DBE9882E53CC}" type="datetimeFigureOut">
              <a:rPr lang="es-ES" smtClean="0"/>
              <a:t>17/07/2023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DA888-0118-4F75-AD11-1040B1D13B9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80770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4FE72-5D24-41CD-8CB8-DBE9882E53CC}" type="datetimeFigureOut">
              <a:rPr lang="es-ES" smtClean="0"/>
              <a:t>17/07/2023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DA888-0118-4F75-AD11-1040B1D13B9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7788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4FE72-5D24-41CD-8CB8-DBE9882E53CC}" type="datetimeFigureOut">
              <a:rPr lang="es-ES" smtClean="0"/>
              <a:t>17/07/2023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DA888-0118-4F75-AD11-1040B1D13B9A}" type="slidenum">
              <a:rPr lang="es-ES" smtClean="0"/>
              <a:t>‹Nº›</a:t>
            </a:fld>
            <a:endParaRPr lang="es-E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14928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F0C4FE72-5D24-41CD-8CB8-DBE9882E53CC}" type="datetimeFigureOut">
              <a:rPr lang="es-ES" smtClean="0"/>
              <a:t>17/07/2023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2BDA888-0118-4F75-AD11-1040B1D13B9A}" type="slidenum">
              <a:rPr lang="es-ES" smtClean="0"/>
              <a:t>‹Nº›</a:t>
            </a:fld>
            <a:endParaRPr lang="es-E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3322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17AAEA1C-E273-49A4-BC9B-5CB423C7986C}"/>
              </a:ext>
            </a:extLst>
          </p:cNvPr>
          <p:cNvSpPr txBox="1"/>
          <p:nvPr/>
        </p:nvSpPr>
        <p:spPr>
          <a:xfrm>
            <a:off x="3926048" y="5385732"/>
            <a:ext cx="66524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/>
              <a:t>INSTRUCCIONES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A742DD38-5B36-4E33-900C-C70CBD833D22}"/>
              </a:ext>
            </a:extLst>
          </p:cNvPr>
          <p:cNvSpPr txBox="1"/>
          <p:nvPr/>
        </p:nvSpPr>
        <p:spPr>
          <a:xfrm>
            <a:off x="2097247" y="998290"/>
            <a:ext cx="758364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1.- Recuerda que esto es trabajo cooperativo, todos tenéis una función dentro del grupo por lo que debes trabajar con tus compañeros.</a:t>
            </a:r>
          </a:p>
          <a:p>
            <a:endParaRPr lang="es-ES" b="1" dirty="0"/>
          </a:p>
          <a:p>
            <a:r>
              <a:rPr lang="es-ES" b="1" dirty="0"/>
              <a:t>2.- Si te cuesta seguir el ritmo en el aula puedes hacer estas actividades que te servirán de ayuda.</a:t>
            </a:r>
          </a:p>
          <a:p>
            <a:endParaRPr lang="es-ES" b="1" dirty="0"/>
          </a:p>
          <a:p>
            <a:r>
              <a:rPr lang="es-ES" b="1" dirty="0"/>
              <a:t>3.- Se adjuntan enlaces de todos los videos y una serie de cuestiones para que puedas seguir las clases.</a:t>
            </a:r>
          </a:p>
          <a:p>
            <a:endParaRPr lang="es-ES" b="1" dirty="0"/>
          </a:p>
          <a:p>
            <a:r>
              <a:rPr lang="es-ES" b="1" dirty="0"/>
              <a:t>4.- Disfruta aprendiendo.</a:t>
            </a:r>
          </a:p>
        </p:txBody>
      </p:sp>
    </p:spTree>
    <p:extLst>
      <p:ext uri="{BB962C8B-B14F-4D97-AF65-F5344CB8AC3E}">
        <p14:creationId xmlns:p14="http://schemas.microsoft.com/office/powerpoint/2010/main" val="151701372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4</TotalTime>
  <Words>73</Words>
  <Application>Microsoft Office PowerPoint</Application>
  <PresentationFormat>Panorámica</PresentationFormat>
  <Paragraphs>8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Tw Cen MT</vt:lpstr>
      <vt:lpstr>Tw Cen MT Condensed</vt:lpstr>
      <vt:lpstr>Wingdings 3</vt:lpstr>
      <vt:lpstr>Integral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RoCa</dc:creator>
  <cp:lastModifiedBy>RoCa</cp:lastModifiedBy>
  <cp:revision>1</cp:revision>
  <dcterms:created xsi:type="dcterms:W3CDTF">2023-07-17T19:07:19Z</dcterms:created>
  <dcterms:modified xsi:type="dcterms:W3CDTF">2023-07-17T19:11:54Z</dcterms:modified>
</cp:coreProperties>
</file>