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CFD2C-140E-4B4E-B38E-859EE9DAFF36}" v="483" dt="2023-07-12T15:32:53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5" descr="Vista submarina de la superficie azul del agua">
            <a:extLst>
              <a:ext uri="{FF2B5EF4-FFF2-40B4-BE49-F238E27FC236}">
                <a16:creationId xmlns:a16="http://schemas.microsoft.com/office/drawing/2014/main" id="{132481EB-E807-8219-9FF9-6824908FCB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0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41" name="Rectangle 3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389469-E513-F6AA-E3C8-9DE263B40A71}"/>
              </a:ext>
            </a:extLst>
          </p:cNvPr>
          <p:cNvSpPr txBox="1"/>
          <p:nvPr/>
        </p:nvSpPr>
        <p:spPr>
          <a:xfrm>
            <a:off x="838200" y="365125"/>
            <a:ext cx="9328718" cy="118104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 err="1">
                <a:latin typeface="Baguet Script"/>
                <a:ea typeface="+mj-ea"/>
                <a:cs typeface="+mj-cs"/>
              </a:rPr>
              <a:t>Instrucciones</a:t>
            </a:r>
            <a:r>
              <a:rPr lang="en-US" sz="4000" dirty="0">
                <a:latin typeface="Baguet Script"/>
                <a:ea typeface="+mj-ea"/>
                <a:cs typeface="+mj-cs"/>
              </a:rPr>
              <a:t> para </a:t>
            </a:r>
            <a:r>
              <a:rPr lang="en-US" sz="4000" dirty="0" err="1">
                <a:latin typeface="Baguet Script"/>
                <a:ea typeface="+mj-ea"/>
                <a:cs typeface="+mj-cs"/>
              </a:rPr>
              <a:t>realizar</a:t>
            </a:r>
            <a:r>
              <a:rPr lang="en-US" sz="4000" dirty="0">
                <a:latin typeface="Baguet Script"/>
                <a:ea typeface="+mj-ea"/>
                <a:cs typeface="+mj-cs"/>
              </a:rPr>
              <a:t> </a:t>
            </a:r>
            <a:r>
              <a:rPr lang="en-US" sz="4000" dirty="0" err="1">
                <a:latin typeface="Baguet Script"/>
                <a:ea typeface="+mj-ea"/>
                <a:cs typeface="+mj-cs"/>
              </a:rPr>
              <a:t>tus</a:t>
            </a:r>
            <a:r>
              <a:rPr lang="en-US" sz="4000" dirty="0">
                <a:latin typeface="Baguet Script"/>
                <a:ea typeface="+mj-ea"/>
                <a:cs typeface="+mj-cs"/>
              </a:rPr>
              <a:t> </a:t>
            </a:r>
            <a:r>
              <a:rPr lang="en-US" sz="4000" dirty="0" err="1">
                <a:latin typeface="Baguet Script"/>
                <a:ea typeface="+mj-ea"/>
                <a:cs typeface="+mj-cs"/>
              </a:rPr>
              <a:t>actividades</a:t>
            </a:r>
            <a:r>
              <a:rPr lang="en-US" sz="4000" dirty="0">
                <a:latin typeface="Baguet Script"/>
                <a:ea typeface="+mj-ea"/>
                <a:cs typeface="+mj-cs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5B03023-3B93-33C5-81CA-E87CC1476E58}"/>
              </a:ext>
            </a:extLst>
          </p:cNvPr>
          <p:cNvSpPr txBox="1"/>
          <p:nvPr/>
        </p:nvSpPr>
        <p:spPr>
          <a:xfrm>
            <a:off x="838200" y="1930993"/>
            <a:ext cx="10234490" cy="420283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aguet Script"/>
              </a:rPr>
              <a:t>1º. Debes </a:t>
            </a:r>
            <a:r>
              <a:rPr lang="en-US" sz="2400" err="1">
                <a:latin typeface="Baguet Script"/>
              </a:rPr>
              <a:t>entender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correctamente</a:t>
            </a:r>
            <a:r>
              <a:rPr lang="en-US" sz="2400" dirty="0">
                <a:latin typeface="Baguet Script"/>
              </a:rPr>
              <a:t> lo que se </a:t>
            </a:r>
            <a:r>
              <a:rPr lang="en-US" sz="2400" err="1">
                <a:latin typeface="Baguet Script"/>
              </a:rPr>
              <a:t>pide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en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cada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actividad</a:t>
            </a:r>
            <a:r>
              <a:rPr lang="en-US" sz="2400" dirty="0">
                <a:latin typeface="Baguet Script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Baguet Script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aguet Script"/>
              </a:rPr>
              <a:t>2º. Hasta la </a:t>
            </a:r>
            <a:r>
              <a:rPr lang="en-US" sz="2400" err="1">
                <a:latin typeface="Baguet Script"/>
              </a:rPr>
              <a:t>actividad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número</a:t>
            </a:r>
            <a:r>
              <a:rPr lang="en-US" sz="2400" dirty="0">
                <a:latin typeface="Baguet Script"/>
              </a:rPr>
              <a:t> 3 es </a:t>
            </a:r>
            <a:r>
              <a:rPr lang="en-US" sz="2400" err="1">
                <a:latin typeface="Baguet Script"/>
              </a:rPr>
              <a:t>obligatorio</a:t>
            </a:r>
            <a:r>
              <a:rPr lang="en-US" sz="2400" dirty="0">
                <a:latin typeface="Baguet Script"/>
              </a:rPr>
              <a:t>.  Si al </a:t>
            </a:r>
            <a:r>
              <a:rPr lang="en-US" sz="2400" err="1">
                <a:latin typeface="Baguet Script"/>
              </a:rPr>
              <a:t>llegar</a:t>
            </a:r>
            <a:r>
              <a:rPr lang="en-US" sz="2400" dirty="0">
                <a:latin typeface="Baguet Script"/>
              </a:rPr>
              <a:t> a </a:t>
            </a:r>
            <a:r>
              <a:rPr lang="en-US" sz="2400" err="1">
                <a:latin typeface="Baguet Script"/>
              </a:rPr>
              <a:t>esta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actividad</a:t>
            </a:r>
            <a:r>
              <a:rPr lang="en-US" sz="2400" dirty="0">
                <a:latin typeface="Baguet Script"/>
              </a:rPr>
              <a:t> has </a:t>
            </a:r>
            <a:r>
              <a:rPr lang="en-US" sz="2400" err="1">
                <a:latin typeface="Baguet Script"/>
              </a:rPr>
              <a:t>encontrado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alguna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dificultad</a:t>
            </a:r>
            <a:r>
              <a:rPr lang="en-US" sz="2400" dirty="0">
                <a:latin typeface="Baguet Script"/>
              </a:rPr>
              <a:t>, </a:t>
            </a:r>
            <a:r>
              <a:rPr lang="en-US" sz="2400" err="1">
                <a:latin typeface="Baguet Script"/>
              </a:rPr>
              <a:t>pasa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directamente</a:t>
            </a:r>
            <a:r>
              <a:rPr lang="en-US" sz="2400" dirty="0">
                <a:latin typeface="Baguet Script"/>
              </a:rPr>
              <a:t> al REPOSTAJE, </a:t>
            </a:r>
            <a:r>
              <a:rPr lang="en-US" sz="2400" err="1">
                <a:latin typeface="Baguet Script"/>
              </a:rPr>
              <a:t>después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podrás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continuar</a:t>
            </a:r>
            <a:r>
              <a:rPr lang="en-US" sz="2400" dirty="0">
                <a:latin typeface="Baguet Script"/>
              </a:rPr>
              <a:t> a la meta o </a:t>
            </a:r>
            <a:r>
              <a:rPr lang="en-US" sz="2400" err="1">
                <a:latin typeface="Baguet Script"/>
              </a:rPr>
              <a:t>podrás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regresar</a:t>
            </a:r>
            <a:r>
              <a:rPr lang="en-US" sz="2400" dirty="0">
                <a:latin typeface="Baguet Script"/>
              </a:rPr>
              <a:t> para </a:t>
            </a:r>
            <a:r>
              <a:rPr lang="en-US" sz="2400" err="1">
                <a:latin typeface="Baguet Script"/>
              </a:rPr>
              <a:t>comprender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mejor</a:t>
            </a:r>
            <a:r>
              <a:rPr lang="en-US" sz="2400" dirty="0">
                <a:latin typeface="Baguet Script"/>
              </a:rPr>
              <a:t> las </a:t>
            </a:r>
            <a:r>
              <a:rPr lang="en-US" sz="2400" err="1">
                <a:latin typeface="Baguet Script"/>
              </a:rPr>
              <a:t>actividades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en</a:t>
            </a:r>
            <a:r>
              <a:rPr lang="en-US" sz="2400" dirty="0">
                <a:latin typeface="Baguet Script"/>
              </a:rPr>
              <a:t> las que has </a:t>
            </a:r>
            <a:r>
              <a:rPr lang="en-US" sz="2400" err="1">
                <a:latin typeface="Baguet Script"/>
              </a:rPr>
              <a:t>tenido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problemas</a:t>
            </a:r>
            <a:r>
              <a:rPr lang="en-US" sz="2400" dirty="0">
                <a:latin typeface="Baguet Script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Baguet Script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aguet Script"/>
              </a:rPr>
              <a:t>3ª. </a:t>
            </a:r>
            <a:r>
              <a:rPr lang="en-US" sz="2400" err="1">
                <a:latin typeface="Baguet Script"/>
              </a:rPr>
              <a:t>Recuerda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disfrutar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en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el</a:t>
            </a:r>
            <a:r>
              <a:rPr lang="en-US" sz="2400" dirty="0">
                <a:latin typeface="Baguet Script"/>
              </a:rPr>
              <a:t> </a:t>
            </a:r>
            <a:r>
              <a:rPr lang="en-US" sz="2400" err="1">
                <a:latin typeface="Baguet Script"/>
              </a:rPr>
              <a:t>proceso</a:t>
            </a:r>
            <a:r>
              <a:rPr lang="en-US" sz="2400" dirty="0">
                <a:latin typeface="Baguet Script"/>
              </a:rPr>
              <a:t>. No se </a:t>
            </a:r>
            <a:r>
              <a:rPr lang="en-US" sz="2400" err="1">
                <a:latin typeface="Baguet Script"/>
              </a:rPr>
              <a:t>trata</a:t>
            </a:r>
            <a:r>
              <a:rPr lang="en-US" sz="2400" dirty="0">
                <a:latin typeface="Baguet Script"/>
              </a:rPr>
              <a:t> de </a:t>
            </a:r>
            <a:r>
              <a:rPr lang="en-US" sz="2400" err="1">
                <a:latin typeface="Baguet Script"/>
              </a:rPr>
              <a:t>terminar</a:t>
            </a:r>
            <a:r>
              <a:rPr lang="en-US" sz="2400" dirty="0">
                <a:latin typeface="Baguet Script"/>
              </a:rPr>
              <a:t> lo antes </a:t>
            </a:r>
            <a:r>
              <a:rPr lang="en-US" sz="2400" err="1">
                <a:latin typeface="Baguet Script"/>
              </a:rPr>
              <a:t>posible</a:t>
            </a:r>
            <a:r>
              <a:rPr lang="en-US" sz="2400" dirty="0">
                <a:latin typeface="Baguet Script"/>
              </a:rPr>
              <a:t>, se </a:t>
            </a:r>
            <a:r>
              <a:rPr lang="en-US" sz="2400" err="1">
                <a:latin typeface="Baguet Script"/>
              </a:rPr>
              <a:t>trata</a:t>
            </a:r>
            <a:r>
              <a:rPr lang="en-US" sz="2400" dirty="0">
                <a:latin typeface="Baguet Script"/>
              </a:rPr>
              <a:t> de </a:t>
            </a:r>
            <a:r>
              <a:rPr lang="en-US" sz="2400" err="1">
                <a:latin typeface="Baguet Script"/>
              </a:rPr>
              <a:t>hacerlo</a:t>
            </a:r>
            <a:r>
              <a:rPr lang="en-US" sz="2400" dirty="0">
                <a:latin typeface="Baguet Script"/>
              </a:rPr>
              <a:t> bien, no de </a:t>
            </a:r>
            <a:r>
              <a:rPr lang="en-US" sz="2400" err="1">
                <a:latin typeface="Baguet Script"/>
              </a:rPr>
              <a:t>llegar</a:t>
            </a:r>
            <a:r>
              <a:rPr lang="en-US" sz="2400" dirty="0">
                <a:latin typeface="Baguet Script"/>
              </a:rPr>
              <a:t> antes que </a:t>
            </a:r>
            <a:r>
              <a:rPr lang="en-US" sz="2400" err="1">
                <a:latin typeface="Baguet Script"/>
              </a:rPr>
              <a:t>nadie</a:t>
            </a:r>
            <a:r>
              <a:rPr lang="en-US" sz="2400" dirty="0">
                <a:latin typeface="Baguet Script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Baguet Script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aguet Script"/>
              </a:rPr>
              <a:t>Francisco Solís.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5283F42-880E-860B-ED54-6A6DDB448C09}"/>
              </a:ext>
            </a:extLst>
          </p:cNvPr>
          <p:cNvSpPr txBox="1"/>
          <p:nvPr/>
        </p:nvSpPr>
        <p:spPr>
          <a:xfrm>
            <a:off x="10820907" y="184548"/>
            <a:ext cx="121026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latin typeface="Baguet Script"/>
                <a:cs typeface="Calibri"/>
              </a:rPr>
              <a:t>5ª de Primaria</a:t>
            </a:r>
            <a:endParaRPr lang="es-ES" sz="2000" dirty="0">
              <a:latin typeface="Baguet Script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97</cp:revision>
  <dcterms:created xsi:type="dcterms:W3CDTF">2023-07-12T15:09:57Z</dcterms:created>
  <dcterms:modified xsi:type="dcterms:W3CDTF">2023-07-12T15:33:51Z</dcterms:modified>
</cp:coreProperties>
</file>