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F5CFD2C-140E-4B4E-B38E-859EE9DAFF36}" v="483" dt="2023-07-12T15:32:53.9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12/07/2023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8191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12/07/2023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1863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12/07/2023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5096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12/07/2023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8174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12/07/2023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9700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12/07/2023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9029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12/07/2023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239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12/07/2023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0658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12/07/2023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2375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12/07/2023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0449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12/07/2023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603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71E8B-6CA5-40B2-8038-0E112F3DAC1C}" type="datetimeFigureOut">
              <a:rPr lang="es-ES" smtClean="0"/>
              <a:t>12/07/2023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3118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0" name="Rectangle 35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Imagen 5" descr="Vista submarina de la superficie azul del agua">
            <a:extLst>
              <a:ext uri="{FF2B5EF4-FFF2-40B4-BE49-F238E27FC236}">
                <a16:creationId xmlns:a16="http://schemas.microsoft.com/office/drawing/2014/main" id="{132481EB-E807-8219-9FF9-6824908FCB4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942" r="2940" b="-1"/>
          <a:stretch/>
        </p:blipFill>
        <p:spPr>
          <a:xfrm>
            <a:off x="2522356" y="10"/>
            <a:ext cx="9669642" cy="6857990"/>
          </a:xfrm>
          <a:prstGeom prst="rect">
            <a:avLst/>
          </a:prstGeom>
        </p:spPr>
      </p:pic>
      <p:sp>
        <p:nvSpPr>
          <p:cNvPr id="41" name="Rectangle 37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390263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6B389469-E513-F6AA-E3C8-9DE263B40A71}"/>
              </a:ext>
            </a:extLst>
          </p:cNvPr>
          <p:cNvSpPr txBox="1"/>
          <p:nvPr/>
        </p:nvSpPr>
        <p:spPr>
          <a:xfrm>
            <a:off x="838200" y="365125"/>
            <a:ext cx="9328718" cy="1181045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000" dirty="0" err="1">
                <a:latin typeface="Baguet Script"/>
                <a:ea typeface="+mj-ea"/>
                <a:cs typeface="+mj-cs"/>
              </a:rPr>
              <a:t>Instrucciones</a:t>
            </a:r>
            <a:r>
              <a:rPr lang="en-US" sz="4000" dirty="0">
                <a:latin typeface="Baguet Script"/>
                <a:ea typeface="+mj-ea"/>
                <a:cs typeface="+mj-cs"/>
              </a:rPr>
              <a:t> para </a:t>
            </a:r>
            <a:r>
              <a:rPr lang="en-US" sz="4000" dirty="0" err="1">
                <a:latin typeface="Baguet Script"/>
                <a:ea typeface="+mj-ea"/>
                <a:cs typeface="+mj-cs"/>
              </a:rPr>
              <a:t>realizar</a:t>
            </a:r>
            <a:r>
              <a:rPr lang="en-US" sz="4000" dirty="0">
                <a:latin typeface="Baguet Script"/>
                <a:ea typeface="+mj-ea"/>
                <a:cs typeface="+mj-cs"/>
              </a:rPr>
              <a:t> </a:t>
            </a:r>
            <a:r>
              <a:rPr lang="en-US" sz="4000" dirty="0" err="1">
                <a:latin typeface="Baguet Script"/>
                <a:ea typeface="+mj-ea"/>
                <a:cs typeface="+mj-cs"/>
              </a:rPr>
              <a:t>tus</a:t>
            </a:r>
            <a:r>
              <a:rPr lang="en-US" sz="4000" dirty="0">
                <a:latin typeface="Baguet Script"/>
                <a:ea typeface="+mj-ea"/>
                <a:cs typeface="+mj-cs"/>
              </a:rPr>
              <a:t> </a:t>
            </a:r>
            <a:r>
              <a:rPr lang="en-US" sz="4000" dirty="0" err="1">
                <a:latin typeface="Baguet Script"/>
                <a:ea typeface="+mj-ea"/>
                <a:cs typeface="+mj-cs"/>
              </a:rPr>
              <a:t>actividades</a:t>
            </a:r>
            <a:r>
              <a:rPr lang="en-US" sz="4000" dirty="0">
                <a:latin typeface="Baguet Script"/>
                <a:ea typeface="+mj-ea"/>
                <a:cs typeface="+mj-cs"/>
              </a:rPr>
              <a:t>.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55B03023-3B93-33C5-81CA-E87CC1476E58}"/>
              </a:ext>
            </a:extLst>
          </p:cNvPr>
          <p:cNvSpPr txBox="1"/>
          <p:nvPr/>
        </p:nvSpPr>
        <p:spPr>
          <a:xfrm>
            <a:off x="838200" y="1930993"/>
            <a:ext cx="10234490" cy="4202837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Baguet Script"/>
              </a:rPr>
              <a:t>1º. Debes </a:t>
            </a:r>
            <a:r>
              <a:rPr lang="en-US" sz="2400" err="1">
                <a:latin typeface="Baguet Script"/>
              </a:rPr>
              <a:t>entender</a:t>
            </a:r>
            <a:r>
              <a:rPr lang="en-US" sz="2400" dirty="0">
                <a:latin typeface="Baguet Script"/>
              </a:rPr>
              <a:t> </a:t>
            </a:r>
            <a:r>
              <a:rPr lang="en-US" sz="2400" err="1">
                <a:latin typeface="Baguet Script"/>
              </a:rPr>
              <a:t>correctamente</a:t>
            </a:r>
            <a:r>
              <a:rPr lang="en-US" sz="2400" dirty="0">
                <a:latin typeface="Baguet Script"/>
              </a:rPr>
              <a:t> lo que se </a:t>
            </a:r>
            <a:r>
              <a:rPr lang="en-US" sz="2400" err="1">
                <a:latin typeface="Baguet Script"/>
              </a:rPr>
              <a:t>pide</a:t>
            </a:r>
            <a:r>
              <a:rPr lang="en-US" sz="2400" dirty="0">
                <a:latin typeface="Baguet Script"/>
              </a:rPr>
              <a:t> </a:t>
            </a:r>
            <a:r>
              <a:rPr lang="en-US" sz="2400" err="1">
                <a:latin typeface="Baguet Script"/>
              </a:rPr>
              <a:t>en</a:t>
            </a:r>
            <a:r>
              <a:rPr lang="en-US" sz="2400" dirty="0">
                <a:latin typeface="Baguet Script"/>
              </a:rPr>
              <a:t> </a:t>
            </a:r>
            <a:r>
              <a:rPr lang="en-US" sz="2400" err="1">
                <a:latin typeface="Baguet Script"/>
              </a:rPr>
              <a:t>cada</a:t>
            </a:r>
            <a:r>
              <a:rPr lang="en-US" sz="2400" dirty="0">
                <a:latin typeface="Baguet Script"/>
              </a:rPr>
              <a:t> </a:t>
            </a:r>
            <a:r>
              <a:rPr lang="en-US" sz="2400" err="1">
                <a:latin typeface="Baguet Script"/>
              </a:rPr>
              <a:t>actividad</a:t>
            </a:r>
            <a:r>
              <a:rPr lang="en-US" sz="2400" dirty="0">
                <a:latin typeface="Baguet Script"/>
              </a:rPr>
              <a:t>.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400" dirty="0">
              <a:latin typeface="Baguet Script"/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Baguet Script"/>
              </a:rPr>
              <a:t>2º. Hasta la </a:t>
            </a:r>
            <a:r>
              <a:rPr lang="en-US" sz="2400" err="1">
                <a:latin typeface="Baguet Script"/>
              </a:rPr>
              <a:t>actividad</a:t>
            </a:r>
            <a:r>
              <a:rPr lang="en-US" sz="2400" dirty="0">
                <a:latin typeface="Baguet Script"/>
              </a:rPr>
              <a:t> </a:t>
            </a:r>
            <a:r>
              <a:rPr lang="en-US" sz="2400" err="1">
                <a:latin typeface="Baguet Script"/>
              </a:rPr>
              <a:t>número</a:t>
            </a:r>
            <a:r>
              <a:rPr lang="en-US" sz="2400" dirty="0">
                <a:latin typeface="Baguet Script"/>
              </a:rPr>
              <a:t> 3 es </a:t>
            </a:r>
            <a:r>
              <a:rPr lang="en-US" sz="2400" err="1">
                <a:latin typeface="Baguet Script"/>
              </a:rPr>
              <a:t>obligatorio</a:t>
            </a:r>
            <a:r>
              <a:rPr lang="en-US" sz="2400" dirty="0">
                <a:latin typeface="Baguet Script"/>
              </a:rPr>
              <a:t>.  Si al </a:t>
            </a:r>
            <a:r>
              <a:rPr lang="en-US" sz="2400" err="1">
                <a:latin typeface="Baguet Script"/>
              </a:rPr>
              <a:t>llegar</a:t>
            </a:r>
            <a:r>
              <a:rPr lang="en-US" sz="2400" dirty="0">
                <a:latin typeface="Baguet Script"/>
              </a:rPr>
              <a:t> a </a:t>
            </a:r>
            <a:r>
              <a:rPr lang="en-US" sz="2400" err="1">
                <a:latin typeface="Baguet Script"/>
              </a:rPr>
              <a:t>esta</a:t>
            </a:r>
            <a:r>
              <a:rPr lang="en-US" sz="2400" dirty="0">
                <a:latin typeface="Baguet Script"/>
              </a:rPr>
              <a:t> </a:t>
            </a:r>
            <a:r>
              <a:rPr lang="en-US" sz="2400" err="1">
                <a:latin typeface="Baguet Script"/>
              </a:rPr>
              <a:t>actividad</a:t>
            </a:r>
            <a:r>
              <a:rPr lang="en-US" sz="2400" dirty="0">
                <a:latin typeface="Baguet Script"/>
              </a:rPr>
              <a:t> has </a:t>
            </a:r>
            <a:r>
              <a:rPr lang="en-US" sz="2400" err="1">
                <a:latin typeface="Baguet Script"/>
              </a:rPr>
              <a:t>encontrado</a:t>
            </a:r>
            <a:r>
              <a:rPr lang="en-US" sz="2400" dirty="0">
                <a:latin typeface="Baguet Script"/>
              </a:rPr>
              <a:t> </a:t>
            </a:r>
            <a:r>
              <a:rPr lang="en-US" sz="2400" err="1">
                <a:latin typeface="Baguet Script"/>
              </a:rPr>
              <a:t>alguna</a:t>
            </a:r>
            <a:r>
              <a:rPr lang="en-US" sz="2400" dirty="0">
                <a:latin typeface="Baguet Script"/>
              </a:rPr>
              <a:t> </a:t>
            </a:r>
            <a:r>
              <a:rPr lang="en-US" sz="2400" err="1">
                <a:latin typeface="Baguet Script"/>
              </a:rPr>
              <a:t>dificultad</a:t>
            </a:r>
            <a:r>
              <a:rPr lang="en-US" sz="2400" dirty="0">
                <a:latin typeface="Baguet Script"/>
              </a:rPr>
              <a:t>, </a:t>
            </a:r>
            <a:r>
              <a:rPr lang="en-US" sz="2400" err="1">
                <a:latin typeface="Baguet Script"/>
              </a:rPr>
              <a:t>pasa</a:t>
            </a:r>
            <a:r>
              <a:rPr lang="en-US" sz="2400" dirty="0">
                <a:latin typeface="Baguet Script"/>
              </a:rPr>
              <a:t> </a:t>
            </a:r>
            <a:r>
              <a:rPr lang="en-US" sz="2400" err="1">
                <a:latin typeface="Baguet Script"/>
              </a:rPr>
              <a:t>directamente</a:t>
            </a:r>
            <a:r>
              <a:rPr lang="en-US" sz="2400" dirty="0">
                <a:latin typeface="Baguet Script"/>
              </a:rPr>
              <a:t> al REPOSTAJE, </a:t>
            </a:r>
            <a:r>
              <a:rPr lang="en-US" sz="2400" err="1">
                <a:latin typeface="Baguet Script"/>
              </a:rPr>
              <a:t>después</a:t>
            </a:r>
            <a:r>
              <a:rPr lang="en-US" sz="2400" dirty="0">
                <a:latin typeface="Baguet Script"/>
              </a:rPr>
              <a:t> </a:t>
            </a:r>
            <a:r>
              <a:rPr lang="en-US" sz="2400" err="1">
                <a:latin typeface="Baguet Script"/>
              </a:rPr>
              <a:t>podrás</a:t>
            </a:r>
            <a:r>
              <a:rPr lang="en-US" sz="2400" dirty="0">
                <a:latin typeface="Baguet Script"/>
              </a:rPr>
              <a:t> </a:t>
            </a:r>
            <a:r>
              <a:rPr lang="en-US" sz="2400" err="1">
                <a:latin typeface="Baguet Script"/>
              </a:rPr>
              <a:t>continuar</a:t>
            </a:r>
            <a:r>
              <a:rPr lang="en-US" sz="2400" dirty="0">
                <a:latin typeface="Baguet Script"/>
              </a:rPr>
              <a:t> a la meta o </a:t>
            </a:r>
            <a:r>
              <a:rPr lang="en-US" sz="2400" err="1">
                <a:latin typeface="Baguet Script"/>
              </a:rPr>
              <a:t>podrás</a:t>
            </a:r>
            <a:r>
              <a:rPr lang="en-US" sz="2400" dirty="0">
                <a:latin typeface="Baguet Script"/>
              </a:rPr>
              <a:t> </a:t>
            </a:r>
            <a:r>
              <a:rPr lang="en-US" sz="2400" err="1">
                <a:latin typeface="Baguet Script"/>
              </a:rPr>
              <a:t>regresar</a:t>
            </a:r>
            <a:r>
              <a:rPr lang="en-US" sz="2400" dirty="0">
                <a:latin typeface="Baguet Script"/>
              </a:rPr>
              <a:t> para </a:t>
            </a:r>
            <a:r>
              <a:rPr lang="en-US" sz="2400" err="1">
                <a:latin typeface="Baguet Script"/>
              </a:rPr>
              <a:t>comprender</a:t>
            </a:r>
            <a:r>
              <a:rPr lang="en-US" sz="2400" dirty="0">
                <a:latin typeface="Baguet Script"/>
              </a:rPr>
              <a:t> </a:t>
            </a:r>
            <a:r>
              <a:rPr lang="en-US" sz="2400" err="1">
                <a:latin typeface="Baguet Script"/>
              </a:rPr>
              <a:t>mejor</a:t>
            </a:r>
            <a:r>
              <a:rPr lang="en-US" sz="2400" dirty="0">
                <a:latin typeface="Baguet Script"/>
              </a:rPr>
              <a:t> las </a:t>
            </a:r>
            <a:r>
              <a:rPr lang="en-US" sz="2400" err="1">
                <a:latin typeface="Baguet Script"/>
              </a:rPr>
              <a:t>actividades</a:t>
            </a:r>
            <a:r>
              <a:rPr lang="en-US" sz="2400" dirty="0">
                <a:latin typeface="Baguet Script"/>
              </a:rPr>
              <a:t> </a:t>
            </a:r>
            <a:r>
              <a:rPr lang="en-US" sz="2400" err="1">
                <a:latin typeface="Baguet Script"/>
              </a:rPr>
              <a:t>en</a:t>
            </a:r>
            <a:r>
              <a:rPr lang="en-US" sz="2400" dirty="0">
                <a:latin typeface="Baguet Script"/>
              </a:rPr>
              <a:t> las que has </a:t>
            </a:r>
            <a:r>
              <a:rPr lang="en-US" sz="2400" err="1">
                <a:latin typeface="Baguet Script"/>
              </a:rPr>
              <a:t>tenido</a:t>
            </a:r>
            <a:r>
              <a:rPr lang="en-US" sz="2400" dirty="0">
                <a:latin typeface="Baguet Script"/>
              </a:rPr>
              <a:t> </a:t>
            </a:r>
            <a:r>
              <a:rPr lang="en-US" sz="2400" err="1">
                <a:latin typeface="Baguet Script"/>
              </a:rPr>
              <a:t>problemas</a:t>
            </a:r>
            <a:r>
              <a:rPr lang="en-US" sz="2400" dirty="0">
                <a:latin typeface="Baguet Script"/>
              </a:rPr>
              <a:t>.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400" dirty="0">
              <a:latin typeface="Baguet Script"/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Baguet Script"/>
              </a:rPr>
              <a:t>3ª. </a:t>
            </a:r>
            <a:r>
              <a:rPr lang="en-US" sz="2400" err="1">
                <a:latin typeface="Baguet Script"/>
              </a:rPr>
              <a:t>Recuerda</a:t>
            </a:r>
            <a:r>
              <a:rPr lang="en-US" sz="2400" dirty="0">
                <a:latin typeface="Baguet Script"/>
              </a:rPr>
              <a:t> </a:t>
            </a:r>
            <a:r>
              <a:rPr lang="en-US" sz="2400" err="1">
                <a:latin typeface="Baguet Script"/>
              </a:rPr>
              <a:t>disfrutar</a:t>
            </a:r>
            <a:r>
              <a:rPr lang="en-US" sz="2400" dirty="0">
                <a:latin typeface="Baguet Script"/>
              </a:rPr>
              <a:t> </a:t>
            </a:r>
            <a:r>
              <a:rPr lang="en-US" sz="2400" err="1">
                <a:latin typeface="Baguet Script"/>
              </a:rPr>
              <a:t>en</a:t>
            </a:r>
            <a:r>
              <a:rPr lang="en-US" sz="2400" dirty="0">
                <a:latin typeface="Baguet Script"/>
              </a:rPr>
              <a:t> </a:t>
            </a:r>
            <a:r>
              <a:rPr lang="en-US" sz="2400" err="1">
                <a:latin typeface="Baguet Script"/>
              </a:rPr>
              <a:t>el</a:t>
            </a:r>
            <a:r>
              <a:rPr lang="en-US" sz="2400" dirty="0">
                <a:latin typeface="Baguet Script"/>
              </a:rPr>
              <a:t> </a:t>
            </a:r>
            <a:r>
              <a:rPr lang="en-US" sz="2400" err="1">
                <a:latin typeface="Baguet Script"/>
              </a:rPr>
              <a:t>proceso</a:t>
            </a:r>
            <a:r>
              <a:rPr lang="en-US" sz="2400" dirty="0">
                <a:latin typeface="Baguet Script"/>
              </a:rPr>
              <a:t>. No se </a:t>
            </a:r>
            <a:r>
              <a:rPr lang="en-US" sz="2400" err="1">
                <a:latin typeface="Baguet Script"/>
              </a:rPr>
              <a:t>trata</a:t>
            </a:r>
            <a:r>
              <a:rPr lang="en-US" sz="2400" dirty="0">
                <a:latin typeface="Baguet Script"/>
              </a:rPr>
              <a:t> de </a:t>
            </a:r>
            <a:r>
              <a:rPr lang="en-US" sz="2400" err="1">
                <a:latin typeface="Baguet Script"/>
              </a:rPr>
              <a:t>terminar</a:t>
            </a:r>
            <a:r>
              <a:rPr lang="en-US" sz="2400" dirty="0">
                <a:latin typeface="Baguet Script"/>
              </a:rPr>
              <a:t> lo antes </a:t>
            </a:r>
            <a:r>
              <a:rPr lang="en-US" sz="2400" err="1">
                <a:latin typeface="Baguet Script"/>
              </a:rPr>
              <a:t>posible</a:t>
            </a:r>
            <a:r>
              <a:rPr lang="en-US" sz="2400" dirty="0">
                <a:latin typeface="Baguet Script"/>
              </a:rPr>
              <a:t>, se </a:t>
            </a:r>
            <a:r>
              <a:rPr lang="en-US" sz="2400" err="1">
                <a:latin typeface="Baguet Script"/>
              </a:rPr>
              <a:t>trata</a:t>
            </a:r>
            <a:r>
              <a:rPr lang="en-US" sz="2400" dirty="0">
                <a:latin typeface="Baguet Script"/>
              </a:rPr>
              <a:t> de </a:t>
            </a:r>
            <a:r>
              <a:rPr lang="en-US" sz="2400" err="1">
                <a:latin typeface="Baguet Script"/>
              </a:rPr>
              <a:t>hacerlo</a:t>
            </a:r>
            <a:r>
              <a:rPr lang="en-US" sz="2400" dirty="0">
                <a:latin typeface="Baguet Script"/>
              </a:rPr>
              <a:t> bien, no de </a:t>
            </a:r>
            <a:r>
              <a:rPr lang="en-US" sz="2400" err="1">
                <a:latin typeface="Baguet Script"/>
              </a:rPr>
              <a:t>llegar</a:t>
            </a:r>
            <a:r>
              <a:rPr lang="en-US" sz="2400" dirty="0">
                <a:latin typeface="Baguet Script"/>
              </a:rPr>
              <a:t> antes que </a:t>
            </a:r>
            <a:r>
              <a:rPr lang="en-US" sz="2400" err="1">
                <a:latin typeface="Baguet Script"/>
              </a:rPr>
              <a:t>nadie</a:t>
            </a:r>
            <a:r>
              <a:rPr lang="en-US" sz="2400" dirty="0">
                <a:latin typeface="Baguet Script"/>
              </a:rPr>
              <a:t>.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400" dirty="0">
              <a:latin typeface="Baguet Script"/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Baguet Script"/>
              </a:rPr>
              <a:t>Francisco Solís.</a:t>
            </a:r>
          </a:p>
          <a:p>
            <a:pPr marL="3429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40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B5283F42-880E-860B-ED54-6A6DDB448C09}"/>
              </a:ext>
            </a:extLst>
          </p:cNvPr>
          <p:cNvSpPr txBox="1"/>
          <p:nvPr/>
        </p:nvSpPr>
        <p:spPr>
          <a:xfrm>
            <a:off x="10820907" y="184548"/>
            <a:ext cx="1210266" cy="70788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sz="2000" dirty="0">
                <a:latin typeface="Baguet Script"/>
                <a:cs typeface="Calibri"/>
              </a:rPr>
              <a:t>5ª de Primaria</a:t>
            </a:r>
            <a:endParaRPr lang="es-ES" sz="2000" dirty="0">
              <a:latin typeface="Baguet Script"/>
            </a:endParaRPr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/>
  <cp:revision>97</cp:revision>
  <dcterms:created xsi:type="dcterms:W3CDTF">2023-07-12T15:09:57Z</dcterms:created>
  <dcterms:modified xsi:type="dcterms:W3CDTF">2023-07-12T15:33:51Z</dcterms:modified>
</cp:coreProperties>
</file>