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68825-1196-4E0F-9F4B-F6FF86DA4B61}" v="706" dt="2023-06-13T17:39:1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3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4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5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0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9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8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4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7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 descr="Escritorio escolar con libros y lápices, y una pizarra en segundo plano">
            <a:extLst>
              <a:ext uri="{FF2B5EF4-FFF2-40B4-BE49-F238E27FC236}">
                <a16:creationId xmlns:a16="http://schemas.microsoft.com/office/drawing/2014/main" id="{28827C36-E381-B244-F283-E92B68EED7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9" r="-10" b="-10"/>
          <a:stretch/>
        </p:blipFill>
        <p:spPr>
          <a:xfrm>
            <a:off x="4285860" y="10"/>
            <a:ext cx="7906139" cy="6857989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1885" y="230765"/>
            <a:ext cx="4673363" cy="13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200" dirty="0">
                <a:solidFill>
                  <a:srgbClr val="FFC000"/>
                </a:solidFill>
                <a:ea typeface="+mn-lt"/>
                <a:cs typeface="+mn-lt"/>
              </a:rPr>
              <a:t>INSTRUCCIONES PARA REALIZAR TU ESPACIO DE ACTIVIDADES 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9A2594-1FEC-35C7-E1D1-2B1CBBA97ED2}"/>
              </a:ext>
            </a:extLst>
          </p:cNvPr>
          <p:cNvSpPr txBox="1"/>
          <p:nvPr/>
        </p:nvSpPr>
        <p:spPr>
          <a:xfrm>
            <a:off x="115454" y="173181"/>
            <a:ext cx="435263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1º.- Debes entender correctamente lo que se pide en cada actividad.</a:t>
            </a:r>
          </a:p>
          <a:p>
            <a:endParaRPr lang="es-ES" b="1" dirty="0"/>
          </a:p>
          <a:p>
            <a:r>
              <a:rPr lang="es-ES" b="1" dirty="0"/>
              <a:t>2º.-Hasta la actividad número 3 es obligatorio, si al llegar a esta actividad has encontrado alguna dificultad, pasa directamente al REPORTAJE  después puedes pasar directamente a la META o podrás regresar para comprender mejor las actividades  en las que has tenido problemas.</a:t>
            </a:r>
          </a:p>
          <a:p>
            <a:endParaRPr lang="es-ES" b="1" dirty="0"/>
          </a:p>
          <a:p>
            <a:r>
              <a:rPr lang="es-ES" b="1" dirty="0"/>
              <a:t>3º.- Recuerda disfrutar el proceso. No se trata de llegar el primero si no de hacerlo bien.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21EF88-8B2A-F514-57D3-A05CA20FE7ED}"/>
              </a:ext>
            </a:extLst>
          </p:cNvPr>
          <p:cNvSpPr txBox="1"/>
          <p:nvPr/>
        </p:nvSpPr>
        <p:spPr>
          <a:xfrm>
            <a:off x="334817" y="6326908"/>
            <a:ext cx="44219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/>
              <a:t>Victoria García </a:t>
            </a:r>
          </a:p>
        </p:txBody>
      </p:sp>
      <p:pic>
        <p:nvPicPr>
          <p:cNvPr id="9" name="Imagen 10" descr="Nudo de cuerdas azules y rojas en un fondo azul y rojo">
            <a:extLst>
              <a:ext uri="{FF2B5EF4-FFF2-40B4-BE49-F238E27FC236}">
                <a16:creationId xmlns:a16="http://schemas.microsoft.com/office/drawing/2014/main" id="{81945EF6-B96B-70BE-3E04-3538E871A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09" y="4576860"/>
            <a:ext cx="2743199" cy="1860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5C3C3F3-23EE-7F58-C6FD-7D1270BEE4EF}"/>
              </a:ext>
            </a:extLst>
          </p:cNvPr>
          <p:cNvSpPr txBox="1"/>
          <p:nvPr/>
        </p:nvSpPr>
        <p:spPr>
          <a:xfrm>
            <a:off x="219364" y="4999181"/>
            <a:ext cx="16510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/>
              <a:t>3º primaria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AnalogousFromLightSeedRightStep">
      <a:dk1>
        <a:srgbClr val="000000"/>
      </a:dk1>
      <a:lt1>
        <a:srgbClr val="FFFFFF"/>
      </a:lt1>
      <a:dk2>
        <a:srgbClr val="223A3C"/>
      </a:dk2>
      <a:lt2>
        <a:srgbClr val="E2E8E8"/>
      </a:lt2>
      <a:accent1>
        <a:srgbClr val="E0827D"/>
      </a:accent1>
      <a:accent2>
        <a:srgbClr val="D79458"/>
      </a:accent2>
      <a:accent3>
        <a:srgbClr val="AFA661"/>
      </a:accent3>
      <a:accent4>
        <a:srgbClr val="90AD4D"/>
      </a:accent4>
      <a:accent5>
        <a:srgbClr val="75B45D"/>
      </a:accent5>
      <a:accent6>
        <a:srgbClr val="51B75F"/>
      </a:accent6>
      <a:hlink>
        <a:srgbClr val="578D90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SplashVTI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80</cp:revision>
  <dcterms:created xsi:type="dcterms:W3CDTF">2023-06-13T17:26:10Z</dcterms:created>
  <dcterms:modified xsi:type="dcterms:W3CDTF">2023-06-13T17:40:09Z</dcterms:modified>
</cp:coreProperties>
</file>