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568825-1196-4E0F-9F4B-F6FF86DA4B61}" v="706" dt="2023-06-13T17:39:13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5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3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5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0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9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5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00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8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4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70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5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E15305-164C-44CD-9E0F-420C2DC1B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983374-3839-4F06-972D-B4C3CF238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1" descr="Escritorio escolar con libros y lápices, y una pizarra en segundo plano">
            <a:extLst>
              <a:ext uri="{FF2B5EF4-FFF2-40B4-BE49-F238E27FC236}">
                <a16:creationId xmlns:a16="http://schemas.microsoft.com/office/drawing/2014/main" id="{28827C36-E381-B244-F283-E92B68EED7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09" r="-10" b="-10"/>
          <a:stretch/>
        </p:blipFill>
        <p:spPr>
          <a:xfrm>
            <a:off x="4285860" y="10"/>
            <a:ext cx="7906139" cy="6857989"/>
          </a:xfrm>
          <a:prstGeom prst="rect">
            <a:avLst/>
          </a:prstGeom>
        </p:spPr>
      </p:pic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F1D5403D-09EC-41DB-B916-A09C0E5AE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592970" cy="6858000"/>
          </a:xfrm>
          <a:custGeom>
            <a:avLst/>
            <a:gdLst>
              <a:gd name="connsiteX0" fmla="*/ 4912746 w 5592970"/>
              <a:gd name="connsiteY0" fmla="*/ 2355321 h 6897159"/>
              <a:gd name="connsiteX1" fmla="*/ 4714738 w 5592970"/>
              <a:gd name="connsiteY1" fmla="*/ 2553329 h 6897159"/>
              <a:gd name="connsiteX2" fmla="*/ 4912746 w 5592970"/>
              <a:gd name="connsiteY2" fmla="*/ 2751337 h 6897159"/>
              <a:gd name="connsiteX3" fmla="*/ 5110754 w 5592970"/>
              <a:gd name="connsiteY3" fmla="*/ 2553329 h 6897159"/>
              <a:gd name="connsiteX4" fmla="*/ 4912746 w 5592970"/>
              <a:gd name="connsiteY4" fmla="*/ 2355321 h 6897159"/>
              <a:gd name="connsiteX5" fmla="*/ 4769785 w 5592970"/>
              <a:gd name="connsiteY5" fmla="*/ 1301525 h 6897159"/>
              <a:gd name="connsiteX6" fmla="*/ 4358192 w 5592970"/>
              <a:gd name="connsiteY6" fmla="*/ 1713118 h 6897159"/>
              <a:gd name="connsiteX7" fmla="*/ 4769785 w 5592970"/>
              <a:gd name="connsiteY7" fmla="*/ 2124711 h 6897159"/>
              <a:gd name="connsiteX8" fmla="*/ 5181378 w 5592970"/>
              <a:gd name="connsiteY8" fmla="*/ 1713118 h 6897159"/>
              <a:gd name="connsiteX9" fmla="*/ 4769785 w 5592970"/>
              <a:gd name="connsiteY9" fmla="*/ 1301525 h 6897159"/>
              <a:gd name="connsiteX10" fmla="*/ 1485712 w 5592970"/>
              <a:gd name="connsiteY10" fmla="*/ 0 h 6897159"/>
              <a:gd name="connsiteX11" fmla="*/ 1911850 w 5592970"/>
              <a:gd name="connsiteY11" fmla="*/ 0 h 6897159"/>
              <a:gd name="connsiteX12" fmla="*/ 4693359 w 5592970"/>
              <a:gd name="connsiteY12" fmla="*/ 0 h 6897159"/>
              <a:gd name="connsiteX13" fmla="*/ 4687196 w 5592970"/>
              <a:gd name="connsiteY13" fmla="*/ 186052 h 6897159"/>
              <a:gd name="connsiteX14" fmla="*/ 4689492 w 5592970"/>
              <a:gd name="connsiteY14" fmla="*/ 422393 h 6897159"/>
              <a:gd name="connsiteX15" fmla="*/ 5029277 w 5592970"/>
              <a:gd name="connsiteY15" fmla="*/ 1074198 h 6897159"/>
              <a:gd name="connsiteX16" fmla="*/ 5368989 w 5592970"/>
              <a:gd name="connsiteY16" fmla="*/ 2604190 h 6897159"/>
              <a:gd name="connsiteX17" fmla="*/ 5030698 w 5592970"/>
              <a:gd name="connsiteY17" fmla="*/ 3182337 h 6897159"/>
              <a:gd name="connsiteX18" fmla="*/ 4910556 w 5592970"/>
              <a:gd name="connsiteY18" fmla="*/ 4667756 h 6897159"/>
              <a:gd name="connsiteX19" fmla="*/ 5374561 w 5592970"/>
              <a:gd name="connsiteY19" fmla="*/ 5703238 h 6897159"/>
              <a:gd name="connsiteX20" fmla="*/ 5591170 w 5592970"/>
              <a:gd name="connsiteY20" fmla="*/ 6745970 h 6897159"/>
              <a:gd name="connsiteX21" fmla="*/ 5592970 w 5592970"/>
              <a:gd name="connsiteY21" fmla="*/ 6897158 h 6897159"/>
              <a:gd name="connsiteX22" fmla="*/ 2734191 w 5592970"/>
              <a:gd name="connsiteY22" fmla="*/ 6897158 h 6897159"/>
              <a:gd name="connsiteX23" fmla="*/ 2734191 w 5592970"/>
              <a:gd name="connsiteY23" fmla="*/ 6897159 h 6897159"/>
              <a:gd name="connsiteX24" fmla="*/ 0 w 5592970"/>
              <a:gd name="connsiteY24" fmla="*/ 6897159 h 6897159"/>
              <a:gd name="connsiteX25" fmla="*/ 0 w 5592970"/>
              <a:gd name="connsiteY25" fmla="*/ 1 h 6897159"/>
              <a:gd name="connsiteX26" fmla="*/ 1485712 w 5592970"/>
              <a:gd name="connsiteY26" fmla="*/ 1 h 6897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592970" h="6897159">
                <a:moveTo>
                  <a:pt x="4912746" y="2355321"/>
                </a:moveTo>
                <a:cubicBezTo>
                  <a:pt x="4803389" y="2355321"/>
                  <a:pt x="4714738" y="2443972"/>
                  <a:pt x="4714738" y="2553329"/>
                </a:cubicBezTo>
                <a:cubicBezTo>
                  <a:pt x="4714738" y="2662686"/>
                  <a:pt x="4803389" y="2751337"/>
                  <a:pt x="4912746" y="2751337"/>
                </a:cubicBezTo>
                <a:cubicBezTo>
                  <a:pt x="5022103" y="2751337"/>
                  <a:pt x="5110754" y="2662686"/>
                  <a:pt x="5110754" y="2553329"/>
                </a:cubicBezTo>
                <a:cubicBezTo>
                  <a:pt x="5110754" y="2443972"/>
                  <a:pt x="5022103" y="2355321"/>
                  <a:pt x="4912746" y="2355321"/>
                </a:cubicBezTo>
                <a:close/>
                <a:moveTo>
                  <a:pt x="4769785" y="1301525"/>
                </a:moveTo>
                <a:cubicBezTo>
                  <a:pt x="4542468" y="1301525"/>
                  <a:pt x="4358192" y="1485801"/>
                  <a:pt x="4358192" y="1713118"/>
                </a:cubicBezTo>
                <a:cubicBezTo>
                  <a:pt x="4358192" y="1940435"/>
                  <a:pt x="4542468" y="2124711"/>
                  <a:pt x="4769785" y="2124711"/>
                </a:cubicBezTo>
                <a:cubicBezTo>
                  <a:pt x="4997102" y="2124711"/>
                  <a:pt x="5181378" y="1940435"/>
                  <a:pt x="5181378" y="1713118"/>
                </a:cubicBezTo>
                <a:cubicBezTo>
                  <a:pt x="5181378" y="1485801"/>
                  <a:pt x="4997102" y="1301525"/>
                  <a:pt x="4769785" y="1301525"/>
                </a:cubicBezTo>
                <a:close/>
                <a:moveTo>
                  <a:pt x="1485712" y="0"/>
                </a:moveTo>
                <a:lnTo>
                  <a:pt x="1911850" y="0"/>
                </a:lnTo>
                <a:lnTo>
                  <a:pt x="4693359" y="0"/>
                </a:lnTo>
                <a:lnTo>
                  <a:pt x="4687196" y="186052"/>
                </a:lnTo>
                <a:cubicBezTo>
                  <a:pt x="4686166" y="265025"/>
                  <a:pt x="4686829" y="343862"/>
                  <a:pt x="4689492" y="422393"/>
                </a:cubicBezTo>
                <a:cubicBezTo>
                  <a:pt x="4699496" y="713539"/>
                  <a:pt x="4872938" y="896626"/>
                  <a:pt x="5029277" y="1074198"/>
                </a:cubicBezTo>
                <a:cubicBezTo>
                  <a:pt x="5418992" y="1516672"/>
                  <a:pt x="5551614" y="2043761"/>
                  <a:pt x="5368989" y="2604190"/>
                </a:cubicBezTo>
                <a:cubicBezTo>
                  <a:pt x="5298163" y="2821542"/>
                  <a:pt x="5160452" y="3010355"/>
                  <a:pt x="5030698" y="3182337"/>
                </a:cubicBezTo>
                <a:cubicBezTo>
                  <a:pt x="4682698" y="3643429"/>
                  <a:pt x="4696957" y="4178177"/>
                  <a:pt x="4910556" y="4667756"/>
                </a:cubicBezTo>
                <a:cubicBezTo>
                  <a:pt x="5062728" y="5015306"/>
                  <a:pt x="5245193" y="5341884"/>
                  <a:pt x="5374561" y="5703238"/>
                </a:cubicBezTo>
                <a:cubicBezTo>
                  <a:pt x="5500512" y="6053410"/>
                  <a:pt x="5575240" y="6402760"/>
                  <a:pt x="5591170" y="6745970"/>
                </a:cubicBezTo>
                <a:lnTo>
                  <a:pt x="5592970" y="6897158"/>
                </a:lnTo>
                <a:lnTo>
                  <a:pt x="2734191" y="6897158"/>
                </a:lnTo>
                <a:lnTo>
                  <a:pt x="2734191" y="6897159"/>
                </a:lnTo>
                <a:lnTo>
                  <a:pt x="0" y="6897159"/>
                </a:lnTo>
                <a:lnTo>
                  <a:pt x="0" y="1"/>
                </a:lnTo>
                <a:lnTo>
                  <a:pt x="1485712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601885" y="230765"/>
            <a:ext cx="4673363" cy="13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200" dirty="0">
                <a:solidFill>
                  <a:srgbClr val="FFC000"/>
                </a:solidFill>
                <a:ea typeface="+mn-lt"/>
                <a:cs typeface="+mn-lt"/>
              </a:rPr>
              <a:t>INSTRUCCIONES PARA REALIZAR TU ESPACIO DE ACTIVIDADES </a:t>
            </a:r>
          </a:p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A9A2594-1FEC-35C7-E1D1-2B1CBBA97ED2}"/>
              </a:ext>
            </a:extLst>
          </p:cNvPr>
          <p:cNvSpPr txBox="1"/>
          <p:nvPr/>
        </p:nvSpPr>
        <p:spPr>
          <a:xfrm>
            <a:off x="115454" y="173181"/>
            <a:ext cx="4352635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1º.- Debes entender correctamente lo que se pide en cada actividad.</a:t>
            </a:r>
          </a:p>
          <a:p>
            <a:endParaRPr lang="es-ES" b="1" dirty="0"/>
          </a:p>
          <a:p>
            <a:r>
              <a:rPr lang="es-ES" b="1" dirty="0"/>
              <a:t>2º.-Hasta la actividad número 3 es obligatorio, si al llegar a esta actividad has encontrado alguna dificultad, pasa directamente al REPORTAJE  después puedes pasar directamente a la META o podrás regresar para comprender mejor las actividades  en las que has tenido problemas.</a:t>
            </a:r>
          </a:p>
          <a:p>
            <a:endParaRPr lang="es-ES" b="1" dirty="0"/>
          </a:p>
          <a:p>
            <a:r>
              <a:rPr lang="es-ES" b="1" dirty="0"/>
              <a:t>3º.- Recuerda disfrutar el proceso. No se trata de llegar el primero si no de hacerlo bien. 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21EF88-8B2A-F514-57D3-A05CA20FE7ED}"/>
              </a:ext>
            </a:extLst>
          </p:cNvPr>
          <p:cNvSpPr txBox="1"/>
          <p:nvPr/>
        </p:nvSpPr>
        <p:spPr>
          <a:xfrm>
            <a:off x="334817" y="6326908"/>
            <a:ext cx="44219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Victoria García </a:t>
            </a:r>
          </a:p>
        </p:txBody>
      </p:sp>
      <p:pic>
        <p:nvPicPr>
          <p:cNvPr id="9" name="Imagen 10" descr="Nudo de cuerdas azules y rojas en un fondo azul y rojo">
            <a:extLst>
              <a:ext uri="{FF2B5EF4-FFF2-40B4-BE49-F238E27FC236}">
                <a16:creationId xmlns:a16="http://schemas.microsoft.com/office/drawing/2014/main" id="{81945EF6-B96B-70BE-3E04-3538E871A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309" y="4576860"/>
            <a:ext cx="2743199" cy="1860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5C3C3F3-23EE-7F58-C6FD-7D1270BEE4EF}"/>
              </a:ext>
            </a:extLst>
          </p:cNvPr>
          <p:cNvSpPr txBox="1"/>
          <p:nvPr/>
        </p:nvSpPr>
        <p:spPr>
          <a:xfrm>
            <a:off x="219364" y="4999181"/>
            <a:ext cx="16510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/>
              <a:t>3º primaria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plashVTI">
  <a:themeElements>
    <a:clrScheme name="AnalogousFromLightSeedRightStep">
      <a:dk1>
        <a:srgbClr val="000000"/>
      </a:dk1>
      <a:lt1>
        <a:srgbClr val="FFFFFF"/>
      </a:lt1>
      <a:dk2>
        <a:srgbClr val="223A3C"/>
      </a:dk2>
      <a:lt2>
        <a:srgbClr val="E2E8E8"/>
      </a:lt2>
      <a:accent1>
        <a:srgbClr val="E0827D"/>
      </a:accent1>
      <a:accent2>
        <a:srgbClr val="D79458"/>
      </a:accent2>
      <a:accent3>
        <a:srgbClr val="AFA661"/>
      </a:accent3>
      <a:accent4>
        <a:srgbClr val="90AD4D"/>
      </a:accent4>
      <a:accent5>
        <a:srgbClr val="75B45D"/>
      </a:accent5>
      <a:accent6>
        <a:srgbClr val="51B75F"/>
      </a:accent6>
      <a:hlink>
        <a:srgbClr val="578D90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SplashVTI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80</cp:revision>
  <dcterms:created xsi:type="dcterms:W3CDTF">2023-06-13T17:26:10Z</dcterms:created>
  <dcterms:modified xsi:type="dcterms:W3CDTF">2023-06-13T17:40:09Z</dcterms:modified>
</cp:coreProperties>
</file>