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763BB-D473-FB18-E4F4-AA89F0B074F7}" v="738" dt="2024-06-11T15:38:59.837"/>
    <p1510:client id="{2667181B-A771-EC0C-8848-010B5DDE4D51}" v="312" dt="2024-06-11T16:15:57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3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5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5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1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9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3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1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09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28" name="Picture 1" descr="Canica con tonos marrones y aguamarina">
            <a:extLst>
              <a:ext uri="{FF2B5EF4-FFF2-40B4-BE49-F238E27FC236}">
                <a16:creationId xmlns:a16="http://schemas.microsoft.com/office/drawing/2014/main" id="{9838E689-109E-D920-CBA2-7019D63AB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t="5822" r="-2" b="149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98BA8D-C341-4D9B-18E7-ECB9208962BE}"/>
              </a:ext>
            </a:extLst>
          </p:cNvPr>
          <p:cNvSpPr txBox="1"/>
          <p:nvPr/>
        </p:nvSpPr>
        <p:spPr>
          <a:xfrm>
            <a:off x="700367" y="866038"/>
            <a:ext cx="1109382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highlight>
                  <a:srgbClr val="C0C0C0"/>
                </a:highlight>
                <a:latin typeface="Mystical Woods Rough Script"/>
              </a:rPr>
              <a:t>Instrucciones para realizar las actividades con diferentes ritmos de aprendizaje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BA8A71-3A4A-A9F7-1572-22B82DA4C383}"/>
              </a:ext>
            </a:extLst>
          </p:cNvPr>
          <p:cNvSpPr txBox="1"/>
          <p:nvPr/>
        </p:nvSpPr>
        <p:spPr>
          <a:xfrm>
            <a:off x="704934" y="2361792"/>
            <a:ext cx="10606290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b="1" err="1">
                <a:highlight>
                  <a:srgbClr val="C0C0C0"/>
                </a:highlight>
                <a:latin typeface="Sitka Text"/>
              </a:rPr>
              <a:t>Bienvenid@s</a:t>
            </a:r>
            <a:r>
              <a:rPr lang="es-ES" sz="2400" b="1" dirty="0">
                <a:highlight>
                  <a:srgbClr val="C0C0C0"/>
                </a:highlight>
                <a:latin typeface="Sitka Text"/>
              </a:rPr>
              <a:t> al Espacio de Actividades:</a:t>
            </a:r>
            <a:endParaRPr lang="es-ES" sz="2400">
              <a:highlight>
                <a:srgbClr val="C0C0C0"/>
              </a:highlight>
              <a:latin typeface="Sitka Text"/>
            </a:endParaRPr>
          </a:p>
          <a:p>
            <a:pPr algn="just"/>
            <a:endParaRPr lang="es-ES" sz="2400" b="1" dirty="0">
              <a:highlight>
                <a:srgbClr val="C0C0C0"/>
              </a:highlight>
              <a:latin typeface="Sitka Text"/>
              <a:ea typeface="+mn-lt"/>
              <a:cs typeface="+mn-lt"/>
            </a:endParaRPr>
          </a:p>
          <a:p>
            <a:pPr algn="just"/>
            <a:r>
              <a:rPr lang="es-ES" sz="2400" b="1" dirty="0">
                <a:highlight>
                  <a:srgbClr val="C0C0C0"/>
                </a:highlight>
                <a:latin typeface="Sitka Text"/>
                <a:ea typeface="+mn-lt"/>
                <a:cs typeface="+mn-lt"/>
              </a:rPr>
              <a:t>En este espacio, cada uno de vosotros podrá trabajar a su propio ritmo y participar en diferentes actividades diseñadas para ayudaros a crear vuestro propio cuento corto. A continuación, encontraréis</a:t>
            </a:r>
            <a:r>
              <a:rPr lang="es-ES" sz="2400" b="1" u="sng" dirty="0">
                <a:highlight>
                  <a:srgbClr val="C0C0C0"/>
                </a:highlight>
                <a:latin typeface="Sitka Text"/>
                <a:ea typeface="+mn-lt"/>
                <a:cs typeface="+mn-lt"/>
              </a:rPr>
              <a:t> instrucciones detalladas </a:t>
            </a:r>
            <a:r>
              <a:rPr lang="es-ES" sz="2400" b="1" dirty="0">
                <a:highlight>
                  <a:srgbClr val="C0C0C0"/>
                </a:highlight>
                <a:latin typeface="Sitka Text"/>
                <a:ea typeface="+mn-lt"/>
                <a:cs typeface="+mn-lt"/>
              </a:rPr>
              <a:t>para cada una de las zonas y estaciones de aprendizaje. Por favor, leed atentamente y seguid las indicaciones para aprovechar al máximo este espacio.</a:t>
            </a:r>
            <a:endParaRPr lang="es-ES" sz="2400" b="1" dirty="0">
              <a:highlight>
                <a:srgbClr val="C0C0C0"/>
              </a:highlight>
              <a:latin typeface="Sitka Text"/>
            </a:endParaRPr>
          </a:p>
          <a:p>
            <a:pPr algn="r"/>
            <a:endParaRPr lang="es-ES" sz="2400" dirty="0">
              <a:highlight>
                <a:srgbClr val="C0C0C0"/>
              </a:highlight>
              <a:latin typeface="Sitka Text"/>
            </a:endParaRPr>
          </a:p>
          <a:p>
            <a:pPr algn="r"/>
            <a:r>
              <a:rPr lang="es-ES" sz="2400" dirty="0">
                <a:highlight>
                  <a:srgbClr val="C0C0C0"/>
                </a:highlight>
                <a:latin typeface="Sitka Text"/>
              </a:rPr>
              <a:t>Teresa Alvarado González (1ºESO)</a:t>
            </a:r>
          </a:p>
          <a:p>
            <a:endParaRPr lang="es-ES" sz="3200" b="1" dirty="0">
              <a:latin typeface="Rockwell"/>
            </a:endParaRPr>
          </a:p>
        </p:txBody>
      </p:sp>
      <p:pic>
        <p:nvPicPr>
          <p:cNvPr id="8" name="WhatsApp Ptt 2024-06-11 at 17.35.01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FF8E1B42-64C6-DC0D-6696-E8A5E5F6B4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4798" y="140310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28" name="Picture 1" descr="Canica con tonos marrones y aguamarina">
            <a:extLst>
              <a:ext uri="{FF2B5EF4-FFF2-40B4-BE49-F238E27FC236}">
                <a16:creationId xmlns:a16="http://schemas.microsoft.com/office/drawing/2014/main" id="{9838E689-109E-D920-CBA2-7019D63AB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5822" r="-2" b="149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98BA8D-C341-4D9B-18E7-ECB9208962BE}"/>
              </a:ext>
            </a:extLst>
          </p:cNvPr>
          <p:cNvSpPr txBox="1"/>
          <p:nvPr/>
        </p:nvSpPr>
        <p:spPr>
          <a:xfrm>
            <a:off x="700367" y="866038"/>
            <a:ext cx="11093823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>
                <a:highlight>
                  <a:srgbClr val="C0C0C0"/>
                </a:highlight>
                <a:latin typeface="Sitka Text"/>
              </a:rPr>
              <a:t>Debes entender lo que se pide en cada actividad.</a:t>
            </a:r>
            <a:endParaRPr lang="es-ES" sz="2800" b="1">
              <a:highlight>
                <a:srgbClr val="C0C0C0"/>
              </a:highlight>
              <a:latin typeface="Mystical Woods Rough Script"/>
            </a:endParaRPr>
          </a:p>
          <a:p>
            <a:pPr marL="514350" indent="-514350">
              <a:buAutoNum type="arabicPeriod"/>
            </a:pPr>
            <a:r>
              <a:rPr lang="es-ES" sz="2800" b="1" dirty="0">
                <a:highlight>
                  <a:srgbClr val="C0C0C0"/>
                </a:highlight>
                <a:latin typeface="Sitka Text"/>
              </a:rPr>
              <a:t>Es recomendable que sigas el orden de la propuesta.</a:t>
            </a:r>
          </a:p>
          <a:p>
            <a:pPr marL="514350" indent="-514350">
              <a:buAutoNum type="arabicPeriod"/>
            </a:pPr>
            <a:r>
              <a:rPr lang="es-ES" sz="2800" b="1" dirty="0">
                <a:highlight>
                  <a:srgbClr val="C0C0C0"/>
                </a:highlight>
                <a:latin typeface="Sitka Text"/>
              </a:rPr>
              <a:t>Es obligatorio completar las tres primeras actividades. </a:t>
            </a:r>
          </a:p>
          <a:p>
            <a:pPr marL="514350" indent="-514350">
              <a:buAutoNum type="arabicPeriod"/>
            </a:pPr>
            <a:r>
              <a:rPr lang="es-ES" sz="2800" b="1" dirty="0">
                <a:highlight>
                  <a:srgbClr val="C0C0C0"/>
                </a:highlight>
                <a:latin typeface="Sitka Text"/>
              </a:rPr>
              <a:t>Si la tercera actividad resulta demasiado complicada debes hacer </a:t>
            </a:r>
            <a:r>
              <a:rPr lang="es-ES" sz="2800" b="1" i="1" dirty="0" err="1">
                <a:highlight>
                  <a:srgbClr val="C0C0C0"/>
                </a:highlight>
                <a:latin typeface="Sitka Text"/>
              </a:rPr>
              <a:t>click</a:t>
            </a:r>
            <a:r>
              <a:rPr lang="es-ES" sz="2800" b="1" i="1" dirty="0">
                <a:highlight>
                  <a:srgbClr val="C0C0C0"/>
                </a:highlight>
                <a:latin typeface="Sitka Text"/>
              </a:rPr>
              <a:t> </a:t>
            </a:r>
            <a:r>
              <a:rPr lang="es-ES" sz="2800" b="1" dirty="0">
                <a:highlight>
                  <a:srgbClr val="C0C0C0"/>
                </a:highlight>
                <a:latin typeface="Sitka Text"/>
              </a:rPr>
              <a:t>en "Aún tengo dudas...", ver el vídeo de repaso y repetir la actividad 3.</a:t>
            </a:r>
          </a:p>
          <a:p>
            <a:pPr marL="514350" indent="-514350">
              <a:buAutoNum type="arabicPeriod"/>
            </a:pPr>
            <a:r>
              <a:rPr lang="es-ES" sz="2800" b="1" dirty="0">
                <a:highlight>
                  <a:srgbClr val="C0C0C0"/>
                </a:highlight>
                <a:latin typeface="Sitka Text"/>
              </a:rPr>
              <a:t>Una vez se haya completado la actividad 3 correctamente, se puede seguir avanzando con la 4 y la 5.</a:t>
            </a:r>
          </a:p>
          <a:p>
            <a:pPr marL="514350" indent="-514350">
              <a:buAutoNum type="arabicPeriod"/>
            </a:pPr>
            <a:r>
              <a:rPr lang="es-ES" sz="2800" b="1" dirty="0">
                <a:highlight>
                  <a:srgbClr val="C0C0C0"/>
                </a:highlight>
                <a:latin typeface="Sitka Text"/>
              </a:rPr>
              <a:t>Si tienes dudas o sientes alguna inseguridad a la hora de realizar cualquiera de las actividades, pide ayuda a la docente.</a:t>
            </a:r>
          </a:p>
          <a:p>
            <a:pPr marL="514350" indent="-514350">
              <a:buAutoNum type="arabicPeriod"/>
            </a:pPr>
            <a:r>
              <a:rPr lang="es-ES" sz="2800" b="1" dirty="0">
                <a:highlight>
                  <a:srgbClr val="C0C0C0"/>
                </a:highlight>
                <a:latin typeface="Sitka Text"/>
              </a:rPr>
              <a:t>Relájate y disfruta de este proceso: lo importante no es acabar rápido, sino aprender.</a:t>
            </a:r>
          </a:p>
        </p:txBody>
      </p:sp>
    </p:spTree>
    <p:extLst>
      <p:ext uri="{BB962C8B-B14F-4D97-AF65-F5344CB8AC3E}">
        <p14:creationId xmlns:p14="http://schemas.microsoft.com/office/powerpoint/2010/main" val="349954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03922"/>
      </a:dk2>
      <a:lt2>
        <a:srgbClr val="E8E4E2"/>
      </a:lt2>
      <a:accent1>
        <a:srgbClr val="80A7BA"/>
      </a:accent1>
      <a:accent2>
        <a:srgbClr val="76ACA7"/>
      </a:accent2>
      <a:accent3>
        <a:srgbClr val="81AA95"/>
      </a:accent3>
      <a:accent4>
        <a:srgbClr val="78B07C"/>
      </a:accent4>
      <a:accent5>
        <a:srgbClr val="8EA980"/>
      </a:accent5>
      <a:accent6>
        <a:srgbClr val="9AA772"/>
      </a:accent6>
      <a:hlink>
        <a:srgbClr val="A8765E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SavonVTI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114</cp:revision>
  <dcterms:created xsi:type="dcterms:W3CDTF">2024-06-11T15:06:38Z</dcterms:created>
  <dcterms:modified xsi:type="dcterms:W3CDTF">2024-06-11T16:17:13Z</dcterms:modified>
</cp:coreProperties>
</file>