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70" r:id="rId10"/>
    <p:sldId id="271" r:id="rId11"/>
    <p:sldId id="272" r:id="rId12"/>
    <p:sldId id="273" r:id="rId13"/>
    <p:sldId id="274" r:id="rId14"/>
    <p:sldId id="265" r:id="rId15"/>
    <p:sldId id="279" r:id="rId16"/>
    <p:sldId id="275" r:id="rId17"/>
    <p:sldId id="276" r:id="rId18"/>
    <p:sldId id="277" r:id="rId19"/>
    <p:sldId id="278" r:id="rId20"/>
    <p:sldId id="269" r:id="rId21"/>
    <p:sldId id="281" r:id="rId22"/>
    <p:sldId id="282" r:id="rId23"/>
    <p:sldId id="267" r:id="rId24"/>
    <p:sldId id="268" r:id="rId25"/>
    <p:sldId id="280" r:id="rId2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47" autoAdjust="0"/>
  </p:normalViewPr>
  <p:slideViewPr>
    <p:cSldViewPr snapToGrid="0">
      <p:cViewPr varScale="1">
        <p:scale>
          <a:sx n="94" d="100"/>
          <a:sy n="94" d="100"/>
        </p:scale>
        <p:origin x="24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9F8A0C-7342-4ECD-A772-9A791498D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046BE4-D39A-4C62-8671-7907656AA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0C7AE2-50FC-4473-BFB0-0017ED208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E4B595-600B-4273-995C-2108E445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416F46-74D4-404A-B0E6-BF14BBCD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031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55B40-D7B9-4790-A7DD-C64F5481F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906CDB-932E-4422-980C-6D22F1D4A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A2B1F4-604B-4257-8B69-38F5F5D86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2C7F3D-7047-4AF0-A2A9-6688A5618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EAB2B6-67EA-46CC-B7DE-EA9C1DFF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2629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23B85C-795E-4580-87C4-C9D8A6B6B7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05D15C-7E69-423E-89D7-9E50A6F62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B43F57-0669-48B6-9BA9-5E2621E68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7C2EBA-DFF8-43FE-9A91-5A576EA0C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961F0A-8C73-4727-86A0-C1E42F7E3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211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1D21A-9CB4-4BC5-BB7A-80BB71394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1750BE-FD59-4AD6-9E8A-2A4C6BB64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DE5544-4A62-40D0-BB05-1010877C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642C5A-84C0-4D5E-9796-600E8F7B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D89F44-25BD-4069-A926-EE30CB7CF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38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6B1BE0-DB79-4458-879A-844A2210B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C92992-BCEF-4D9B-A9D6-7101DDD0D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8C6C87-DBE7-4736-9762-06C86105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85F97F-438C-4C09-AF79-C1A40630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7922F9-9332-4919-A5EE-E2EDAB611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0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86D4AD-24CA-4F5B-B976-6F15BE7E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F201D0-E931-4511-9ADA-6A40D5C350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572A23-65F9-48EC-90A5-FB80290E2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31F7C0-FCDC-4E07-9CA7-687C6EAAA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C4E758-E832-4237-95C5-B8B79B11C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6E5ABE-F786-4970-B5D6-29D25873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8270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AE510-089B-4D5A-BFB8-9F9185ED1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335605-5AB9-4FE0-AA31-1BFC9136D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09F20E-278C-4026-B0E7-45E6EE895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D26413F-C4DF-4647-84FF-3FB5381F3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EBEDD83-8D05-4503-AD5F-F854BDBFE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8DBB50-6731-4596-8DED-4B266D2E8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8B79C6-63C0-4772-90AC-2E55BED6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0C4792-47C7-4CB9-9FC4-3C305573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5288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97757-29B6-42C4-AF76-14F8D1BF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C3DD7CA-E5BE-42F7-9CD5-6F160370D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1A64FA-8974-434B-973C-80EEAB16E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04AD67-1583-4BC9-BE68-B74A0DD6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56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875162-7844-43A8-80F7-8B4FB9273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5EA5487-CF5A-4515-9F3F-8BF1B043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D71C32-3E23-4606-8221-8901EF31A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734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7EE2C-E1D2-4B15-8DAE-AE71B0988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72DD89-583D-4E9B-A62F-7498B4FFF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85876B-7185-4116-A9DD-7D5ECF109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3F0B36-08C6-41F6-956E-EFBEDE2FB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150471-8D15-4819-9FDC-9B4D556D6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51BE70-DE5F-417A-897C-C1CF775F0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0946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02644-62E9-44FB-8FEC-F9591BBAB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BCBC2E3-32FD-443A-A650-E3042B9503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F9D76D-AB66-4EA8-B631-40E9B4E3F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ABCF50-15C1-47A1-BCC7-227937A3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872E33-1C32-4F07-BC93-9914A81E1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53588A-2FF6-473C-AC20-E8EF4354C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913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6488E5B-9ECC-4E7B-AAC3-DF79EE386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ECD8E2-A1EE-4D22-8391-1DA2B765C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809DF8-EF54-42BB-9453-82CF8C3F91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55489-5FED-49F1-B5A1-4F4A2177DF87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6516C2-6CF2-4C40-93E8-147C59A282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38D436-FBC5-4C90-9011-8108475CB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CDE0B-E807-4B1A-8175-2BAE70131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596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54E33CA-F2EC-4BE2-8001-32145FC61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8" y="0"/>
            <a:ext cx="117801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601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9E4BCB2-D23E-4A6C-AC89-276B7E973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218" y="218251"/>
            <a:ext cx="8776948" cy="6574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257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5587B4D-9197-4223-AD36-0956A2E95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842" y="263122"/>
            <a:ext cx="8804502" cy="659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110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15BA968-9EA0-453B-B13A-61F1EA30E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692" y="278329"/>
            <a:ext cx="8412616" cy="6301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57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E3F2D45-7867-4A1A-BF37-47837E7DD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275" y="183541"/>
            <a:ext cx="8665709" cy="6490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0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F5E23DF-22CB-48EF-B231-CEE471C26E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5" y="220530"/>
            <a:ext cx="9583512" cy="66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43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498AA29-6EBA-4F9E-BBFD-2F4A2A9D5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77" y="122006"/>
            <a:ext cx="8830015" cy="661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259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9A342AB-C2BD-4D16-A846-3770E6205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530" y="202351"/>
            <a:ext cx="8885635" cy="665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73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FF708BF-485C-4EB6-928E-965E4BA5A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52" y="165195"/>
            <a:ext cx="8714695" cy="6527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548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52A7E27-0828-4DB9-8C79-514A814A25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126" y="232464"/>
            <a:ext cx="8535081" cy="639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60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9AF4C64-31A5-4B6D-90D9-EEDB204999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320" y="134236"/>
            <a:ext cx="8797359" cy="658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12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BCE8007-C9DD-4832-912C-908FE1C04D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6" r="1568"/>
          <a:stretch/>
        </p:blipFill>
        <p:spPr>
          <a:xfrm>
            <a:off x="601361" y="816895"/>
            <a:ext cx="10593859" cy="522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740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7427BA3-2E0E-4315-AEF0-394EB8A54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534" y="200918"/>
            <a:ext cx="9179380" cy="645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606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A5A58F2-2977-4BA5-A508-54C97CE7B2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90" b="11798"/>
          <a:stretch/>
        </p:blipFill>
        <p:spPr>
          <a:xfrm rot="16200000">
            <a:off x="2083628" y="-1198416"/>
            <a:ext cx="7028701" cy="908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34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F309F7D-AC92-49A6-B5D8-C6092D6153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30" b="11477"/>
          <a:stretch/>
        </p:blipFill>
        <p:spPr>
          <a:xfrm rot="16200000">
            <a:off x="2256111" y="-963434"/>
            <a:ext cx="6904169" cy="883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294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9ADFCBE-0CE1-4969-ABCD-7B0C01284E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74" b="5595"/>
          <a:stretch/>
        </p:blipFill>
        <p:spPr>
          <a:xfrm>
            <a:off x="1245624" y="0"/>
            <a:ext cx="9596547" cy="647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816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2F2ECC0-6696-4D0D-9B2F-B63B10233C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8" b="3741"/>
          <a:stretch/>
        </p:blipFill>
        <p:spPr>
          <a:xfrm>
            <a:off x="1444397" y="493076"/>
            <a:ext cx="8842603" cy="6111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1068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8DF2A98-D4AF-4286-8EB4-7FC7DA8C76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8" b="4195"/>
          <a:stretch/>
        </p:blipFill>
        <p:spPr>
          <a:xfrm>
            <a:off x="1125989" y="406733"/>
            <a:ext cx="9079368" cy="624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169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7271ACB-13DC-4BFE-AAD8-8D44E97FC9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8" t="20117" r="5121" b="7389"/>
          <a:stretch/>
        </p:blipFill>
        <p:spPr>
          <a:xfrm>
            <a:off x="848498" y="197708"/>
            <a:ext cx="10297298" cy="627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47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9EC2086-BBCE-4ECE-A7FB-1B0D2CFE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8" b="7023"/>
          <a:stretch/>
        </p:blipFill>
        <p:spPr>
          <a:xfrm>
            <a:off x="296562" y="135354"/>
            <a:ext cx="11598876" cy="672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95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5114807-86AE-4AE5-A2A0-991E794960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" b="7098"/>
          <a:stretch/>
        </p:blipFill>
        <p:spPr>
          <a:xfrm>
            <a:off x="560173" y="219385"/>
            <a:ext cx="10939849" cy="641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709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4EA0E6F-D5A4-4DEC-9795-F09B5188F9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2" b="4504"/>
          <a:stretch/>
        </p:blipFill>
        <p:spPr>
          <a:xfrm>
            <a:off x="601362" y="0"/>
            <a:ext cx="11079892" cy="6549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62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5C00E92-304E-459C-BEE4-F4BD77D375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3" b="6795"/>
          <a:stretch/>
        </p:blipFill>
        <p:spPr>
          <a:xfrm>
            <a:off x="609600" y="531217"/>
            <a:ext cx="10709189" cy="579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99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7611F92-F168-4F5B-8FF8-9035E3D6D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82394" y="67226"/>
            <a:ext cx="7383335" cy="672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11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3CE8BDC-4F74-4A9B-860F-97E876303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667" y="172457"/>
            <a:ext cx="8695305" cy="651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94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Panorámica</PresentationFormat>
  <Paragraphs>0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Almudena Muñoz sancho</dc:creator>
  <cp:lastModifiedBy>Almudena Muñoz sancho</cp:lastModifiedBy>
  <cp:revision>7</cp:revision>
  <dcterms:created xsi:type="dcterms:W3CDTF">2020-03-18T21:50:51Z</dcterms:created>
  <dcterms:modified xsi:type="dcterms:W3CDTF">2020-03-19T10:17:32Z</dcterms:modified>
</cp:coreProperties>
</file>