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D83F9C-82B6-4AD8-B3D0-37B399D08614}" v="479" dt="2023-11-09T17:27:14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60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18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5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7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84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6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0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75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4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4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1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11/9/2023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73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1" r:id="rId6"/>
    <p:sldLayoutId id="2147483777" r:id="rId7"/>
    <p:sldLayoutId id="2147483778" r:id="rId8"/>
    <p:sldLayoutId id="2147483779" r:id="rId9"/>
    <p:sldLayoutId id="2147483780" r:id="rId10"/>
    <p:sldLayoutId id="214748378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48FA233-30DB-4D0A-BF51-78D03F79F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AF9382E-A7A2-CE40-95CF-E02E65AC8E36}"/>
              </a:ext>
            </a:extLst>
          </p:cNvPr>
          <p:cNvSpPr txBox="1"/>
          <p:nvPr/>
        </p:nvSpPr>
        <p:spPr>
          <a:xfrm>
            <a:off x="482600" y="645481"/>
            <a:ext cx="3964251" cy="223792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latin typeface="+mj-lt"/>
                <a:ea typeface="+mj-ea"/>
                <a:cs typeface="+mj-cs"/>
              </a:rPr>
              <a:t>Instrucciones para realizar tu espacio de actividades...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3BFC4A9-2345-6CAD-3697-41307D5E533E}"/>
              </a:ext>
            </a:extLst>
          </p:cNvPr>
          <p:cNvSpPr txBox="1"/>
          <p:nvPr/>
        </p:nvSpPr>
        <p:spPr>
          <a:xfrm>
            <a:off x="482600" y="2890669"/>
            <a:ext cx="3964250" cy="247003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sz="2000"/>
              <a:t>1</a:t>
            </a:r>
            <a:r>
              <a:rPr lang="en-US" sz="2000" b="1"/>
              <a:t>ª Pinchando en las diferentes flores encontrarás vídeos e imágenes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sz="2000" b="1"/>
              <a:t>2ª Escucha con atención y observa detalladamente los vídeos e imágenes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sz="2000" b="1"/>
              <a:t>3ª Disfruta y diviértete con la primavera</a:t>
            </a:r>
          </a:p>
        </p:txBody>
      </p:sp>
      <p:pic>
        <p:nvPicPr>
          <p:cNvPr id="9" name="Imagen 8" descr="Niña contando un secreto a su amiga foto de Stock | Adobe Stock">
            <a:extLst>
              <a:ext uri="{FF2B5EF4-FFF2-40B4-BE49-F238E27FC236}">
                <a16:creationId xmlns:a16="http://schemas.microsoft.com/office/drawing/2014/main" id="{1D6F8F63-3A4F-0E54-6034-2471DB5FE8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768" r="-3" b="9016"/>
          <a:stretch/>
        </p:blipFill>
        <p:spPr>
          <a:xfrm>
            <a:off x="5040694" y="489856"/>
            <a:ext cx="6588977" cy="5878282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A9FE31-8E40-4AAC-8B90-1AD6D7520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2CE755F-6139-4A64-8874-30A9A3EFB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DF13C1E-956A-E4DC-EC7E-B4B827A93D3D}"/>
              </a:ext>
            </a:extLst>
          </p:cNvPr>
          <p:cNvSpPr txBox="1"/>
          <p:nvPr/>
        </p:nvSpPr>
        <p:spPr>
          <a:xfrm>
            <a:off x="2709820" y="5493713"/>
            <a:ext cx="282233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err="1">
                <a:solidFill>
                  <a:schemeClr val="tx2"/>
                </a:solidFill>
              </a:rPr>
              <a:t>Mª</a:t>
            </a:r>
            <a:r>
              <a:rPr lang="es-ES" sz="2000" b="1" dirty="0">
                <a:solidFill>
                  <a:schemeClr val="tx2"/>
                </a:solidFill>
              </a:rPr>
              <a:t> del Carmen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87131A0-334E-F0BE-F07E-23469F501564}"/>
              </a:ext>
            </a:extLst>
          </p:cNvPr>
          <p:cNvSpPr txBox="1"/>
          <p:nvPr/>
        </p:nvSpPr>
        <p:spPr>
          <a:xfrm>
            <a:off x="489456" y="5900654"/>
            <a:ext cx="427507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/>
              <a:t>1 Ciclo Educación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Custom 88">
      <a:dk1>
        <a:sysClr val="windowText" lastClr="000000"/>
      </a:dk1>
      <a:lt1>
        <a:sysClr val="window" lastClr="FFFFFF"/>
      </a:lt1>
      <a:dk2>
        <a:srgbClr val="18223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939393"/>
      </a:accent6>
      <a:hlink>
        <a:srgbClr val="3E8FF1"/>
      </a:hlink>
      <a:folHlink>
        <a:srgbClr val="939393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LevelVTI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102</cp:revision>
  <dcterms:created xsi:type="dcterms:W3CDTF">2023-11-09T17:05:29Z</dcterms:created>
  <dcterms:modified xsi:type="dcterms:W3CDTF">2023-11-09T17:27:50Z</dcterms:modified>
</cp:coreProperties>
</file>