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61DCE6-A344-508A-07FE-2ACAFCC73A78}" v="735" dt="2024-02-06T13:29:35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5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6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10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4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3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5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26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Tuesday, February 6,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609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Tuesday, February 6, 2024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250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66" r:id="rId6"/>
    <p:sldLayoutId id="2147483762" r:id="rId7"/>
    <p:sldLayoutId id="2147483763" r:id="rId8"/>
    <p:sldLayoutId id="2147483764" r:id="rId9"/>
    <p:sldLayoutId id="2147483765" r:id="rId10"/>
    <p:sldLayoutId id="21474837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619DE0E-F039-443E-AF60-E4B6AA72D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4">
                  <a:alpha val="80000"/>
                </a:schemeClr>
              </a:gs>
              <a:gs pos="100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91000">
                <a:schemeClr val="accent2">
                  <a:alpha val="43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5638801" cy="6886827"/>
          </a:xfrm>
          <a:prstGeom prst="rect">
            <a:avLst/>
          </a:prstGeom>
          <a:gradFill>
            <a:gsLst>
              <a:gs pos="49000">
                <a:schemeClr val="accent6">
                  <a:lumMod val="75000"/>
                  <a:alpha val="0"/>
                </a:schemeClr>
              </a:gs>
              <a:gs pos="99000">
                <a:schemeClr val="accent6">
                  <a:alpha val="79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1609180" y="724988"/>
            <a:ext cx="5121259" cy="5458067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7FDB0-3948-FFD8-144D-0F48C5604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30644" y="-396969"/>
            <a:ext cx="9109535" cy="1955164"/>
          </a:xfrm>
          <a:ln w="12700">
            <a:solidFill>
              <a:schemeClr val="tx1"/>
            </a:solidFill>
          </a:ln>
        </p:spPr>
        <p:txBody>
          <a:bodyPr anchor="b">
            <a:normAutofit/>
          </a:bodyPr>
          <a:lstStyle/>
          <a:p>
            <a:pPr lvl="2" algn="l"/>
            <a:r>
              <a:rPr lang="en-GB" b="1" i="1" u="sng" err="1"/>
              <a:t>Instrucciones</a:t>
            </a:r>
            <a:r>
              <a:rPr lang="en-GB" b="1" i="1" u="sng" dirty="0"/>
              <a:t> para </a:t>
            </a:r>
            <a:r>
              <a:rPr lang="en-GB" b="1" i="1" u="sng" err="1"/>
              <a:t>realizar</a:t>
            </a:r>
            <a:r>
              <a:rPr lang="en-GB" b="1" i="1" u="sng" dirty="0"/>
              <a:t> </a:t>
            </a:r>
            <a:r>
              <a:rPr lang="en-GB" b="1" i="1" u="sng" err="1"/>
              <a:t>tu</a:t>
            </a:r>
            <a:r>
              <a:rPr lang="en-GB" b="1" i="1" u="sng" dirty="0"/>
              <a:t> </a:t>
            </a:r>
            <a:r>
              <a:rPr lang="en-GB" b="1" i="1" u="sng" err="1"/>
              <a:t>espacio</a:t>
            </a:r>
            <a:r>
              <a:rPr lang="en-GB" b="1" i="1" u="sng" dirty="0"/>
              <a:t> de </a:t>
            </a:r>
            <a:r>
              <a:rPr lang="en-GB" b="1" i="1" u="sng" err="1"/>
              <a:t>actividades</a:t>
            </a:r>
            <a:r>
              <a:rPr lang="en-GB" b="1" i="1" u="sng" dirty="0"/>
              <a:t> con </a:t>
            </a:r>
            <a:r>
              <a:rPr lang="en-GB" b="1" i="1" u="sng" err="1"/>
              <a:t>distintos</a:t>
            </a:r>
            <a:r>
              <a:rPr lang="en-GB" b="1" i="1" u="sng" dirty="0"/>
              <a:t> </a:t>
            </a:r>
            <a:r>
              <a:rPr lang="en-GB" b="1" i="1" u="sng" err="1"/>
              <a:t>ritmos</a:t>
            </a:r>
            <a:r>
              <a:rPr lang="en-GB" b="1" i="1" u="sng" dirty="0"/>
              <a:t> de </a:t>
            </a:r>
            <a:r>
              <a:rPr lang="en-GB" b="1" i="1" u="sng" err="1"/>
              <a:t>aprendizaje</a:t>
            </a:r>
            <a:endParaRPr lang="en-GB" b="1" i="1" u="sng"/>
          </a:p>
          <a:p>
            <a:pPr lvl="2" algn="l"/>
            <a:endParaRPr lang="en-GB" sz="1600" dirty="0">
              <a:solidFill>
                <a:schemeClr val="bg1"/>
              </a:solidFill>
            </a:endParaRPr>
          </a:p>
          <a:p>
            <a:pPr lvl="2" algn="l"/>
            <a:endParaRPr lang="en-GB" sz="1600" dirty="0">
              <a:solidFill>
                <a:schemeClr val="bg1"/>
              </a:solidFill>
            </a:endParaRPr>
          </a:p>
        </p:txBody>
      </p:sp>
      <p:pic>
        <p:nvPicPr>
          <p:cNvPr id="4" name="Picture 3" descr="Top view of wood desk with the plant, white keyboard, coffee in a white mug, notebook, and pen">
            <a:extLst>
              <a:ext uri="{FF2B5EF4-FFF2-40B4-BE49-F238E27FC236}">
                <a16:creationId xmlns:a16="http://schemas.microsoft.com/office/drawing/2014/main" id="{4C2909E2-27EF-3CBF-AF5E-3ADE4B4D4F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33" r="29764" b="-1"/>
          <a:stretch/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1B0C231-A394-CA41-9B22-E775FC5546B5}"/>
              </a:ext>
            </a:extLst>
          </p:cNvPr>
          <p:cNvSpPr txBox="1"/>
          <p:nvPr/>
        </p:nvSpPr>
        <p:spPr>
          <a:xfrm>
            <a:off x="8387522" y="2241825"/>
            <a:ext cx="3533912" cy="1200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INSTRUCCIONES </a:t>
            </a:r>
            <a:endParaRPr lang="en-US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QUE DEBES </a:t>
            </a:r>
            <a:endParaRPr lang="en-GB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en-GB" sz="2400" b="1">
                <a:solidFill>
                  <a:schemeClr val="tx2">
                    <a:lumMod val="50000"/>
                    <a:lumOff val="50000"/>
                  </a:schemeClr>
                </a:solidFill>
              </a:rPr>
              <a:t>SEGUIR: </a:t>
            </a:r>
            <a:endParaRPr lang="en-GB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5" descr="Cartoon bee with pencil">
            <a:extLst>
              <a:ext uri="{FF2B5EF4-FFF2-40B4-BE49-F238E27FC236}">
                <a16:creationId xmlns:a16="http://schemas.microsoft.com/office/drawing/2014/main" id="{487BB6B9-82F2-34C8-7EBC-DED2598EE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967" y="2840115"/>
            <a:ext cx="3322746" cy="356734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5BFDE60-4306-FBCB-3747-5EAB005A5730}"/>
              </a:ext>
            </a:extLst>
          </p:cNvPr>
          <p:cNvSpPr txBox="1"/>
          <p:nvPr/>
        </p:nvSpPr>
        <p:spPr>
          <a:xfrm>
            <a:off x="574261" y="1104347"/>
            <a:ext cx="7052650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Debes </a:t>
            </a:r>
            <a:r>
              <a:rPr lang="en-GB" dirty="0" err="1"/>
              <a:t>entender</a:t>
            </a:r>
            <a:r>
              <a:rPr lang="en-GB" dirty="0"/>
              <a:t> </a:t>
            </a:r>
            <a:r>
              <a:rPr lang="en-GB" dirty="0" err="1"/>
              <a:t>correctamente</a:t>
            </a:r>
            <a:r>
              <a:rPr lang="en-GB" dirty="0"/>
              <a:t> lo que se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pide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cada</a:t>
            </a:r>
            <a:r>
              <a:rPr lang="en-GB" dirty="0"/>
              <a:t> </a:t>
            </a:r>
            <a:r>
              <a:rPr lang="en-GB" dirty="0" err="1"/>
              <a:t>actividad</a:t>
            </a:r>
            <a:r>
              <a:rPr lang="en-GB" dirty="0"/>
              <a:t>. </a:t>
            </a:r>
            <a:br>
              <a:rPr lang="en-GB" dirty="0"/>
            </a:br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Hasta la </a:t>
            </a:r>
            <a:r>
              <a:rPr lang="en-GB" dirty="0" err="1"/>
              <a:t>actividad</a:t>
            </a:r>
            <a:r>
              <a:rPr lang="en-GB" dirty="0"/>
              <a:t> nº 3 es </a:t>
            </a:r>
            <a:r>
              <a:rPr lang="en-GB" dirty="0" err="1"/>
              <a:t>obligatorio</a:t>
            </a:r>
            <a:r>
              <a:rPr lang="en-GB" dirty="0"/>
              <a:t>. Si al </a:t>
            </a:r>
            <a:r>
              <a:rPr lang="en-GB" dirty="0" err="1"/>
              <a:t>llegar</a:t>
            </a:r>
            <a:r>
              <a:rPr lang="en-GB" dirty="0"/>
              <a:t> a </a:t>
            </a:r>
            <a:r>
              <a:rPr lang="en-GB" dirty="0" err="1"/>
              <a:t>esta</a:t>
            </a:r>
            <a:r>
              <a:rPr lang="en-GB" dirty="0"/>
              <a:t> </a:t>
            </a:r>
            <a:r>
              <a:rPr lang="en-GB" dirty="0" err="1"/>
              <a:t>actividad</a:t>
            </a:r>
            <a:r>
              <a:rPr lang="en-GB" dirty="0"/>
              <a:t> has </a:t>
            </a:r>
            <a:r>
              <a:rPr lang="en-GB" dirty="0" err="1"/>
              <a:t>encontrado</a:t>
            </a:r>
            <a:r>
              <a:rPr lang="en-GB" dirty="0"/>
              <a:t> </a:t>
            </a:r>
            <a:r>
              <a:rPr lang="en-GB" dirty="0" err="1"/>
              <a:t>alguna</a:t>
            </a:r>
            <a:r>
              <a:rPr lang="en-GB" dirty="0"/>
              <a:t> </a:t>
            </a:r>
            <a:r>
              <a:rPr lang="en-GB" dirty="0" err="1"/>
              <a:t>dificultad</a:t>
            </a:r>
            <a:r>
              <a:rPr lang="en-GB" dirty="0"/>
              <a:t>, </a:t>
            </a:r>
            <a:r>
              <a:rPr lang="en-GB" dirty="0" err="1"/>
              <a:t>pasa</a:t>
            </a:r>
            <a:r>
              <a:rPr lang="en-GB" dirty="0"/>
              <a:t> </a:t>
            </a:r>
            <a:r>
              <a:rPr lang="en-GB" dirty="0" err="1"/>
              <a:t>directamente</a:t>
            </a:r>
            <a:r>
              <a:rPr lang="en-GB" dirty="0"/>
              <a:t> a REPOSTAJE, </a:t>
            </a:r>
            <a:r>
              <a:rPr lang="en-GB" dirty="0" err="1"/>
              <a:t>después</a:t>
            </a:r>
            <a:r>
              <a:rPr lang="en-GB" dirty="0"/>
              <a:t> </a:t>
            </a:r>
            <a:r>
              <a:rPr lang="en-GB" dirty="0" err="1"/>
              <a:t>podrás</a:t>
            </a:r>
            <a:r>
              <a:rPr lang="en-GB" dirty="0"/>
              <a:t> </a:t>
            </a:r>
            <a:r>
              <a:rPr lang="en-GB" dirty="0" err="1"/>
              <a:t>continuar</a:t>
            </a:r>
            <a:r>
              <a:rPr lang="en-GB" dirty="0"/>
              <a:t> a la meta o </a:t>
            </a:r>
            <a:r>
              <a:rPr lang="en-GB" dirty="0" err="1"/>
              <a:t>podrás</a:t>
            </a:r>
            <a:r>
              <a:rPr lang="en-GB" dirty="0"/>
              <a:t> </a:t>
            </a:r>
            <a:r>
              <a:rPr lang="en-GB" dirty="0" err="1"/>
              <a:t>regresar</a:t>
            </a:r>
            <a:r>
              <a:rPr lang="en-GB" dirty="0"/>
              <a:t> para </a:t>
            </a:r>
            <a:r>
              <a:rPr lang="en-GB" dirty="0" err="1"/>
              <a:t>comprender</a:t>
            </a:r>
            <a:r>
              <a:rPr lang="en-GB" dirty="0"/>
              <a:t> </a:t>
            </a:r>
            <a:r>
              <a:rPr lang="en-GB" dirty="0" err="1"/>
              <a:t>mejor</a:t>
            </a:r>
            <a:r>
              <a:rPr lang="en-GB" dirty="0"/>
              <a:t> las </a:t>
            </a:r>
            <a:r>
              <a:rPr lang="en-GB" dirty="0" err="1"/>
              <a:t>actividades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las que has </a:t>
            </a:r>
            <a:r>
              <a:rPr lang="en-GB" dirty="0" err="1"/>
              <a:t>tenido</a:t>
            </a:r>
            <a:r>
              <a:rPr lang="en-GB" dirty="0"/>
              <a:t> </a:t>
            </a:r>
            <a:r>
              <a:rPr lang="en-GB" dirty="0" err="1"/>
              <a:t>problemas</a:t>
            </a:r>
            <a:r>
              <a:rPr lang="en-GB" dirty="0"/>
              <a:t>. 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r>
              <a:rPr lang="en-GB" dirty="0" err="1"/>
              <a:t>Recuerda</a:t>
            </a:r>
            <a:r>
              <a:rPr lang="en-GB" dirty="0"/>
              <a:t> </a:t>
            </a:r>
            <a:r>
              <a:rPr lang="en-GB" dirty="0" err="1"/>
              <a:t>disfrutar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el</a:t>
            </a:r>
            <a:r>
              <a:rPr lang="en-GB" dirty="0"/>
              <a:t> </a:t>
            </a:r>
            <a:r>
              <a:rPr lang="en-GB" dirty="0" err="1"/>
              <a:t>proceso</a:t>
            </a:r>
            <a:r>
              <a:rPr lang="en-GB" dirty="0"/>
              <a:t>. No se </a:t>
            </a:r>
            <a:r>
              <a:rPr lang="en-GB" dirty="0" err="1"/>
              <a:t>trata</a:t>
            </a:r>
            <a:r>
              <a:rPr lang="en-GB" dirty="0"/>
              <a:t> de </a:t>
            </a:r>
            <a:r>
              <a:rPr lang="en-GB" dirty="0" err="1"/>
              <a:t>llegar</a:t>
            </a:r>
            <a:r>
              <a:rPr lang="en-GB" dirty="0"/>
              <a:t> a </a:t>
            </a:r>
            <a:br>
              <a:rPr lang="en-GB" dirty="0"/>
            </a:br>
            <a:r>
              <a:rPr lang="en-GB" dirty="0"/>
              <a:t>la meta lo antes </a:t>
            </a:r>
            <a:r>
              <a:rPr lang="en-GB" dirty="0" err="1"/>
              <a:t>posible</a:t>
            </a:r>
            <a:r>
              <a:rPr lang="en-GB" dirty="0"/>
              <a:t>, se </a:t>
            </a:r>
            <a:r>
              <a:rPr lang="en-GB" dirty="0" err="1"/>
              <a:t>trata</a:t>
            </a:r>
            <a:r>
              <a:rPr lang="en-GB" dirty="0"/>
              <a:t> de </a:t>
            </a:r>
            <a:r>
              <a:rPr lang="en-GB" dirty="0" err="1"/>
              <a:t>hacerlo</a:t>
            </a:r>
            <a:r>
              <a:rPr lang="en-GB" dirty="0"/>
              <a:t> bien, </a:t>
            </a:r>
          </a:p>
          <a:p>
            <a:r>
              <a:rPr lang="en-GB" dirty="0"/>
              <a:t>   no de </a:t>
            </a:r>
            <a:r>
              <a:rPr lang="en-GB" dirty="0" err="1"/>
              <a:t>llegar</a:t>
            </a:r>
            <a:r>
              <a:rPr lang="en-GB" dirty="0"/>
              <a:t> antes que </a:t>
            </a:r>
            <a:r>
              <a:rPr lang="en-GB" dirty="0" err="1"/>
              <a:t>nadie</a:t>
            </a:r>
            <a:r>
              <a:rPr lang="en-GB" dirty="0"/>
              <a:t>. 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1º ESO</a:t>
            </a:r>
          </a:p>
          <a:p>
            <a:r>
              <a:rPr lang="en-GB" dirty="0"/>
              <a:t>Gema Sanz Gascón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796963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GradientRiseVTI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90</cp:revision>
  <dcterms:created xsi:type="dcterms:W3CDTF">2013-07-15T20:26:40Z</dcterms:created>
  <dcterms:modified xsi:type="dcterms:W3CDTF">2024-02-06T13:39:55Z</dcterms:modified>
</cp:coreProperties>
</file>