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6016680"/>
            <a:ext cx="10076760" cy="154260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360" y="2553840"/>
            <a:ext cx="9071640" cy="162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s-ES" sz="4400" spc="-1" strike="noStrike">
                <a:latin typeface="Arial"/>
              </a:rPr>
              <a:t>Pulse para editar el formato del texto de título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4536000"/>
            <a:ext cx="9071640" cy="115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latin typeface="Arial"/>
              </a:rPr>
              <a:t>Pulse para editar el formato de esquema del texto</a:t>
            </a:r>
            <a:endParaRPr b="0" lang="es-ES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latin typeface="Arial"/>
              </a:rPr>
              <a:t>Segundo nivel del esquema</a:t>
            </a:r>
            <a:endParaRPr b="0" lang="es-ES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Tercer nivel del esquema</a:t>
            </a:r>
            <a:endParaRPr b="0" lang="es-ES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latin typeface="Arial"/>
              </a:rPr>
              <a:t>Cuarto nivel del esquema</a:t>
            </a:r>
            <a:endParaRPr b="0" lang="es-ES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Quinto nivel del esquema</a:t>
            </a:r>
            <a:endParaRPr b="0" lang="es-ES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Sexto nivel del esquema</a:t>
            </a:r>
            <a:endParaRPr b="0" lang="es-ES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Séptimo nivel del esquema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s-ES" sz="1400" spc="-1" strike="noStrike">
                <a:latin typeface="Times New Roman"/>
              </a:rPr>
              <a:t>&lt;fecha/hora&gt;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s-ES" sz="1400" spc="-1" strike="noStrike">
                <a:latin typeface="Times New Roman"/>
              </a:rPr>
              <a:t>&lt;pie de página&gt;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643E67F3-817E-48A4-9D7C-9F1A3967F1F6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0" y="0"/>
            <a:ext cx="10077120" cy="1695240"/>
          </a:xfrm>
          <a:prstGeom prst="rect">
            <a:avLst/>
          </a:prstGeom>
          <a:ln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0" y="6108480"/>
            <a:ext cx="10076760" cy="1451160"/>
          </a:xfrm>
          <a:prstGeom prst="rect">
            <a:avLst/>
          </a:prstGeom>
          <a:ln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s-ES" sz="4400" spc="-1" strike="noStrike">
                <a:latin typeface="Arial"/>
              </a:rPr>
              <a:t>Pulse para editar el formato del texto de título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latin typeface="Arial"/>
              </a:rPr>
              <a:t>Pulse para editar el formato de esquema del texto</a:t>
            </a:r>
            <a:endParaRPr b="0" lang="es-ES" sz="3200" spc="-1" strike="noStrike"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latin typeface="Arial"/>
              </a:rPr>
              <a:t>Segundo nivel del esquema</a:t>
            </a:r>
            <a:endParaRPr b="0" lang="es-ES" sz="2800" spc="-1" strike="noStrike"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Tercer nivel del esquema</a:t>
            </a:r>
            <a:endParaRPr b="0" lang="es-ES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latin typeface="Arial"/>
              </a:rPr>
              <a:t>Cuarto nivel del esquema</a:t>
            </a:r>
            <a:endParaRPr b="0" lang="es-ES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Quinto nivel del esquema</a:t>
            </a:r>
            <a:endParaRPr b="0" lang="es-ES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Sexto nivel del esquema</a:t>
            </a:r>
            <a:endParaRPr b="0" lang="es-ES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Séptimo nivel del esquema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 anchor="b"/>
          <a:p>
            <a:pPr algn="ctr"/>
            <a:r>
              <a:rPr b="0" lang="es-ES" sz="1400" spc="-1" strike="noStrike">
                <a:latin typeface="Arial"/>
              </a:rPr>
              <a:t>&lt;pie de página&gt;</a:t>
            </a:r>
            <a:endParaRPr b="0" lang="es-ES" sz="1400" spc="-1" strike="noStrike"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s-ES" sz="1400" spc="-1" strike="noStrike">
                <a:latin typeface="Arial"/>
              </a:rPr>
              <a:t>&lt;fecha/hora&gt;</a:t>
            </a:r>
            <a:endParaRPr b="0" lang="es-ES" sz="1400" spc="-1" strike="noStrike"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D38E7E2-397C-46E4-AB14-02AC7FF86948}" type="slidenum">
              <a:rPr b="0" lang="es-ES" sz="1400" spc="-1" strike="noStrike">
                <a:latin typeface="Arial"/>
              </a:rPr>
              <a:t>&lt;número&gt;</a:t>
            </a:fld>
            <a:endParaRPr b="0" lang="es-ES" sz="14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229320" y="301320"/>
            <a:ext cx="962172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es-ES" sz="3200" spc="-1" strike="noStrike">
                <a:latin typeface="Arial"/>
              </a:rPr>
              <a:t>Instrucciones de tu espacio de actividades con ritmos</a:t>
            </a:r>
            <a:br/>
            <a:r>
              <a:rPr b="0" lang="es-ES" sz="3200" spc="-1" strike="noStrike">
                <a:latin typeface="Arial"/>
              </a:rPr>
              <a:t>distintos de aprendizaje</a:t>
            </a:r>
            <a:endParaRPr b="0" lang="es-ES" sz="3200" spc="-1" strike="noStrike"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Debemos escuchar y observar antes de empezar. Prestamos atención al realizar las tareas para hacerlas correctamente.</a:t>
            </a:r>
            <a:endParaRPr b="0" lang="es-ES" sz="2400" spc="-1" strike="noStrike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Tenemos que llegar hasta la tarea número 3. Si tenemos alguna duda vamos al “repostaje”, y después volvemos a realizar la tarea 3.</a:t>
            </a:r>
            <a:endParaRPr b="0" lang="es-ES" sz="2400" spc="-1" strike="noStrike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Debemos disfrutar de las actividades para aprender.</a:t>
            </a:r>
            <a:endParaRPr b="0" lang="es-ES" sz="2400" spc="-1" strike="noStrike">
              <a:latin typeface="Arial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s-ES" sz="2400" spc="-1" strike="noStrike">
              <a:latin typeface="Arial"/>
            </a:endParaRPr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2664000" y="4176000"/>
            <a:ext cx="6120000" cy="2951280"/>
          </a:xfrm>
          <a:prstGeom prst="rect">
            <a:avLst/>
          </a:prstGeom>
          <a:ln>
            <a:noFill/>
          </a:ln>
        </p:spPr>
      </p:pic>
      <p:sp>
        <p:nvSpPr>
          <p:cNvPr id="88" name="TextShape 3"/>
          <p:cNvSpPr txBox="1"/>
          <p:nvPr/>
        </p:nvSpPr>
        <p:spPr>
          <a:xfrm>
            <a:off x="3168000" y="4464000"/>
            <a:ext cx="2880000" cy="1882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s-ES" sz="1800" spc="-1" strike="noStrike">
                <a:latin typeface="Arial"/>
              </a:rPr>
              <a:t>María Patricia Ausin Hug</a:t>
            </a:r>
            <a:endParaRPr b="0" lang="es-ES" sz="1800" spc="-1" strike="noStrike">
              <a:latin typeface="Arial"/>
            </a:endParaRPr>
          </a:p>
          <a:p>
            <a:r>
              <a:rPr b="0" lang="es-ES" sz="1800" spc="-1" strike="noStrike">
                <a:latin typeface="Arial"/>
              </a:rPr>
              <a:t>3º de Educación Infantil</a:t>
            </a:r>
            <a:endParaRPr b="0" lang="es-ES" sz="1800" spc="-1" strike="noStrike">
              <a:latin typeface="Arial"/>
            </a:endParaRPr>
          </a:p>
          <a:p>
            <a:r>
              <a:rPr b="0" lang="es-ES" sz="1800" spc="-1" strike="noStrike">
                <a:latin typeface="Arial"/>
              </a:rPr>
              <a:t>Exploración y descubrimiento del entorno.</a:t>
            </a:r>
            <a:endParaRPr b="0" lang="es-ES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LibreOffice/6.0.7.3$Windows_X86_64 LibreOffice_project/dc89aa7a9eabfd848af146d5086077aeed2ae4a5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2024-02-07T22:34:38Z</dcterms:created>
  <dc:creator/>
  <dc:description/>
  <dc:language>es-ES</dc:language>
  <cp:lastModifiedBy/>
  <dcterms:modified xsi:type="dcterms:W3CDTF">2024-02-07T22:45:34Z</dcterms:modified>
  <cp:revision>2</cp:revision>
  <dc:subject/>
  <dc:title>Beehive</dc:title>
</cp:coreProperties>
</file>