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49D6F5-A9D4-C22B-732C-A31A172FB9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209393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1AFD6E-3459-290F-1147-F0C47ACEE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6774"/>
            <a:ext cx="9144000" cy="106689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674D3-6FB9-5549-B0F2-FD61E82D1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B5883-038C-4696-8E27-1811E470D6D4}" type="datetime1">
              <a:rPr lang="en-US" smtClean="0"/>
              <a:t>6/7/24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39BBC-C979-2C77-493E-CF5498AEB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13B7E-A51C-D9CD-2189-650A9D63B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8AC1EC-23E2-4F0E-A5A4-674EC8DB954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866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5858A62-FE72-978B-BE71-05908D82E1A4}"/>
              </a:ext>
            </a:extLst>
          </p:cNvPr>
          <p:cNvSpPr/>
          <p:nvPr/>
        </p:nvSpPr>
        <p:spPr>
          <a:xfrm>
            <a:off x="0" y="0"/>
            <a:ext cx="12192000" cy="6860161"/>
          </a:xfrm>
          <a:prstGeom prst="rect">
            <a:avLst/>
          </a:prstGeom>
          <a:solidFill>
            <a:schemeClr val="bg2">
              <a:lumMod val="75000"/>
              <a:alpha val="15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A14B7-4740-5D9F-6489-BAD00C3E0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108" y="588245"/>
            <a:ext cx="10449784" cy="126592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0487F-803F-C5AF-BD93-39C0FC738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77824" y="2157984"/>
            <a:ext cx="10442448" cy="39038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6FCEF-4EDF-C2EF-7D81-FEFF7042F3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7824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fld id="{0BDC4764-F656-4735-9820-9886F8DF1D6A}" type="datetime1">
              <a:rPr lang="en-US" smtClean="0"/>
              <a:t>6/7/24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663BC-4D46-C74D-DDF2-9D25B4D96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32320" y="6356350"/>
            <a:ext cx="4297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1B4EAE-CB5C-D14B-77EF-7B155FA683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29999" y="6356350"/>
            <a:ext cx="521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+mj-lt"/>
              </a:defRPr>
            </a:lvl1pPr>
          </a:lstStyle>
          <a:p>
            <a:fld id="{C68AC1EC-23E2-4F0E-A5A4-674EC8DB954E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787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7DA3C418-758E-4180-A5D0-8655D680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28C8EF06-5EC3-4883-AFAF-D74FF46550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5135971" cy="687164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3" descr="Arte en 3D de ondas">
            <a:extLst>
              <a:ext uri="{FF2B5EF4-FFF2-40B4-BE49-F238E27FC236}">
                <a16:creationId xmlns:a16="http://schemas.microsoft.com/office/drawing/2014/main" id="{1D98D868-1EEB-3AB0-9400-9166CB2D965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609" r="-2" b="-2"/>
          <a:stretch/>
        </p:blipFill>
        <p:spPr>
          <a:xfrm>
            <a:off x="2915455" y="13658"/>
            <a:ext cx="9276545" cy="6857990"/>
          </a:xfrm>
          <a:custGeom>
            <a:avLst/>
            <a:gdLst/>
            <a:ahLst/>
            <a:cxnLst/>
            <a:rect l="l" t="t" r="r" b="b"/>
            <a:pathLst>
              <a:path w="9276545" h="6871647">
                <a:moveTo>
                  <a:pt x="9276545" y="0"/>
                </a:moveTo>
                <a:lnTo>
                  <a:pt x="9276545" y="6858000"/>
                </a:lnTo>
                <a:lnTo>
                  <a:pt x="1546051" y="6871647"/>
                </a:lnTo>
                <a:lnTo>
                  <a:pt x="1535751" y="6828910"/>
                </a:lnTo>
                <a:cubicBezTo>
                  <a:pt x="1530460" y="6775140"/>
                  <a:pt x="1515370" y="6618042"/>
                  <a:pt x="1514301" y="6549029"/>
                </a:cubicBezTo>
                <a:cubicBezTo>
                  <a:pt x="1518045" y="6491396"/>
                  <a:pt x="1528503" y="6450608"/>
                  <a:pt x="1529339" y="6414828"/>
                </a:cubicBezTo>
                <a:cubicBezTo>
                  <a:pt x="1525062" y="6359280"/>
                  <a:pt x="1502062" y="6307149"/>
                  <a:pt x="1493941" y="6268848"/>
                </a:cubicBezTo>
                <a:cubicBezTo>
                  <a:pt x="1502669" y="6254191"/>
                  <a:pt x="1469920" y="6200171"/>
                  <a:pt x="1480613" y="6185025"/>
                </a:cubicBezTo>
                <a:cubicBezTo>
                  <a:pt x="1481020" y="6164522"/>
                  <a:pt x="1458164" y="6060790"/>
                  <a:pt x="1443364" y="6018360"/>
                </a:cubicBezTo>
                <a:cubicBezTo>
                  <a:pt x="1426694" y="5970758"/>
                  <a:pt x="1390307" y="5920074"/>
                  <a:pt x="1380584" y="5899407"/>
                </a:cubicBezTo>
                <a:cubicBezTo>
                  <a:pt x="1370860" y="5878740"/>
                  <a:pt x="1392244" y="5920877"/>
                  <a:pt x="1385023" y="5894356"/>
                </a:cubicBezTo>
                <a:cubicBezTo>
                  <a:pt x="1377800" y="5867835"/>
                  <a:pt x="1345702" y="5770498"/>
                  <a:pt x="1337254" y="5740279"/>
                </a:cubicBezTo>
                <a:cubicBezTo>
                  <a:pt x="1353956" y="5738860"/>
                  <a:pt x="1323673" y="5722040"/>
                  <a:pt x="1334321" y="5713042"/>
                </a:cubicBezTo>
                <a:cubicBezTo>
                  <a:pt x="1343675" y="5706701"/>
                  <a:pt x="1336672" y="5700118"/>
                  <a:pt x="1335877" y="5692870"/>
                </a:cubicBezTo>
                <a:cubicBezTo>
                  <a:pt x="1343201" y="5683812"/>
                  <a:pt x="1329617" y="5652064"/>
                  <a:pt x="1319978" y="5643427"/>
                </a:cubicBezTo>
                <a:cubicBezTo>
                  <a:pt x="1286551" y="5622177"/>
                  <a:pt x="1310947" y="5579803"/>
                  <a:pt x="1285321" y="5562271"/>
                </a:cubicBezTo>
                <a:cubicBezTo>
                  <a:pt x="1281540" y="5556238"/>
                  <a:pt x="1279983" y="5550455"/>
                  <a:pt x="1279815" y="5544867"/>
                </a:cubicBezTo>
                <a:lnTo>
                  <a:pt x="1282507" y="5529404"/>
                </a:lnTo>
                <a:lnTo>
                  <a:pt x="1289604" y="5525378"/>
                </a:lnTo>
                <a:lnTo>
                  <a:pt x="1287766" y="5515726"/>
                </a:lnTo>
                <a:lnTo>
                  <a:pt x="1288829" y="5513051"/>
                </a:lnTo>
                <a:cubicBezTo>
                  <a:pt x="1290896" y="5507946"/>
                  <a:pt x="1292688" y="5502897"/>
                  <a:pt x="1293373" y="5497833"/>
                </a:cubicBezTo>
                <a:cubicBezTo>
                  <a:pt x="1288690" y="5483829"/>
                  <a:pt x="1272696" y="5459278"/>
                  <a:pt x="1260736" y="5429027"/>
                </a:cubicBezTo>
                <a:cubicBezTo>
                  <a:pt x="1238579" y="5396416"/>
                  <a:pt x="1238884" y="5351600"/>
                  <a:pt x="1221610" y="5316328"/>
                </a:cubicBezTo>
                <a:lnTo>
                  <a:pt x="1216099" y="5309330"/>
                </a:lnTo>
                <a:lnTo>
                  <a:pt x="1217278" y="5279477"/>
                </a:lnTo>
                <a:cubicBezTo>
                  <a:pt x="1221588" y="5274318"/>
                  <a:pt x="1222716" y="5266940"/>
                  <a:pt x="1218469" y="5260597"/>
                </a:cubicBezTo>
                <a:lnTo>
                  <a:pt x="1206220" y="5152555"/>
                </a:lnTo>
                <a:cubicBezTo>
                  <a:pt x="1205294" y="5116878"/>
                  <a:pt x="1196908" y="5101727"/>
                  <a:pt x="1212921" y="5046536"/>
                </a:cubicBezTo>
                <a:cubicBezTo>
                  <a:pt x="1234138" y="4987918"/>
                  <a:pt x="1204801" y="4903116"/>
                  <a:pt x="1212183" y="4837345"/>
                </a:cubicBezTo>
                <a:cubicBezTo>
                  <a:pt x="1183151" y="4802424"/>
                  <a:pt x="1209228" y="4821062"/>
                  <a:pt x="1202048" y="4784195"/>
                </a:cubicBezTo>
                <a:cubicBezTo>
                  <a:pt x="1202483" y="4760878"/>
                  <a:pt x="1202919" y="4737561"/>
                  <a:pt x="1203354" y="4714245"/>
                </a:cubicBezTo>
                <a:lnTo>
                  <a:pt x="1201502" y="4700836"/>
                </a:lnTo>
                <a:lnTo>
                  <a:pt x="1194919" y="4697224"/>
                </a:lnTo>
                <a:lnTo>
                  <a:pt x="1187792" y="4677162"/>
                </a:lnTo>
                <a:cubicBezTo>
                  <a:pt x="1186060" y="4669625"/>
                  <a:pt x="1185291" y="4661478"/>
                  <a:pt x="1186080" y="4652429"/>
                </a:cubicBezTo>
                <a:cubicBezTo>
                  <a:pt x="1199189" y="4622456"/>
                  <a:pt x="1167081" y="4571771"/>
                  <a:pt x="1184722" y="4534840"/>
                </a:cubicBezTo>
                <a:cubicBezTo>
                  <a:pt x="1182407" y="4499077"/>
                  <a:pt x="1175424" y="4460227"/>
                  <a:pt x="1172188" y="4437851"/>
                </a:cubicBezTo>
                <a:cubicBezTo>
                  <a:pt x="1161331" y="4428466"/>
                  <a:pt x="1178123" y="4398274"/>
                  <a:pt x="1165306" y="4400581"/>
                </a:cubicBezTo>
                <a:cubicBezTo>
                  <a:pt x="1171061" y="4389819"/>
                  <a:pt x="1173552" y="4346771"/>
                  <a:pt x="1168602" y="4335651"/>
                </a:cubicBezTo>
                <a:lnTo>
                  <a:pt x="1178384" y="4280215"/>
                </a:lnTo>
                <a:lnTo>
                  <a:pt x="1177294" y="4274660"/>
                </a:lnTo>
                <a:cubicBezTo>
                  <a:pt x="1177138" y="4268882"/>
                  <a:pt x="1177520" y="4251103"/>
                  <a:pt x="1177448" y="4245552"/>
                </a:cubicBezTo>
                <a:cubicBezTo>
                  <a:pt x="1177252" y="4244155"/>
                  <a:pt x="1177058" y="4242757"/>
                  <a:pt x="1176863" y="4241361"/>
                </a:cubicBezTo>
                <a:lnTo>
                  <a:pt x="1162386" y="4207167"/>
                </a:lnTo>
                <a:cubicBezTo>
                  <a:pt x="1162950" y="4202536"/>
                  <a:pt x="1174655" y="4199565"/>
                  <a:pt x="1174343" y="4192380"/>
                </a:cubicBezTo>
                <a:lnTo>
                  <a:pt x="1160516" y="4164062"/>
                </a:lnTo>
                <a:lnTo>
                  <a:pt x="1161365" y="4158623"/>
                </a:lnTo>
                <a:lnTo>
                  <a:pt x="1144878" y="4076261"/>
                </a:lnTo>
                <a:lnTo>
                  <a:pt x="1123687" y="4005692"/>
                </a:lnTo>
                <a:lnTo>
                  <a:pt x="1096720" y="3754257"/>
                </a:lnTo>
                <a:cubicBezTo>
                  <a:pt x="1083618" y="3639924"/>
                  <a:pt x="1064313" y="3636659"/>
                  <a:pt x="1047682" y="3517638"/>
                </a:cubicBezTo>
                <a:cubicBezTo>
                  <a:pt x="1048550" y="3477187"/>
                  <a:pt x="1049418" y="3436735"/>
                  <a:pt x="1050285" y="3396284"/>
                </a:cubicBezTo>
                <a:lnTo>
                  <a:pt x="1030166" y="3320814"/>
                </a:lnTo>
                <a:lnTo>
                  <a:pt x="1034128" y="3260443"/>
                </a:lnTo>
                <a:lnTo>
                  <a:pt x="1007751" y="3198916"/>
                </a:lnTo>
                <a:cubicBezTo>
                  <a:pt x="1003323" y="3193074"/>
                  <a:pt x="1001150" y="3187393"/>
                  <a:pt x="1000384" y="3181839"/>
                </a:cubicBezTo>
                <a:cubicBezTo>
                  <a:pt x="1000734" y="3176675"/>
                  <a:pt x="1001085" y="3171511"/>
                  <a:pt x="1001435" y="3166346"/>
                </a:cubicBezTo>
                <a:lnTo>
                  <a:pt x="968918" y="3112638"/>
                </a:lnTo>
                <a:cubicBezTo>
                  <a:pt x="957125" y="3092489"/>
                  <a:pt x="955617" y="3065232"/>
                  <a:pt x="934483" y="3031628"/>
                </a:cubicBezTo>
                <a:cubicBezTo>
                  <a:pt x="914631" y="2997037"/>
                  <a:pt x="908933" y="3005661"/>
                  <a:pt x="879229" y="2948196"/>
                </a:cubicBezTo>
                <a:cubicBezTo>
                  <a:pt x="850845" y="2897154"/>
                  <a:pt x="820829" y="2806798"/>
                  <a:pt x="798666" y="2761198"/>
                </a:cubicBezTo>
                <a:cubicBezTo>
                  <a:pt x="773970" y="2714562"/>
                  <a:pt x="758278" y="2715446"/>
                  <a:pt x="746962" y="2694939"/>
                </a:cubicBezTo>
                <a:lnTo>
                  <a:pt x="712796" y="2614779"/>
                </a:lnTo>
                <a:lnTo>
                  <a:pt x="697701" y="2600020"/>
                </a:lnTo>
                <a:cubicBezTo>
                  <a:pt x="697743" y="2598787"/>
                  <a:pt x="697784" y="2597555"/>
                  <a:pt x="697823" y="2596321"/>
                </a:cubicBezTo>
                <a:lnTo>
                  <a:pt x="679645" y="2572602"/>
                </a:lnTo>
                <a:lnTo>
                  <a:pt x="680789" y="2571831"/>
                </a:lnTo>
                <a:cubicBezTo>
                  <a:pt x="682946" y="2569560"/>
                  <a:pt x="683757" y="2566863"/>
                  <a:pt x="681771" y="2563200"/>
                </a:cubicBezTo>
                <a:cubicBezTo>
                  <a:pt x="705290" y="2562299"/>
                  <a:pt x="688388" y="2558438"/>
                  <a:pt x="680456" y="2547723"/>
                </a:cubicBezTo>
                <a:cubicBezTo>
                  <a:pt x="679482" y="2534148"/>
                  <a:pt x="677183" y="2493617"/>
                  <a:pt x="675922" y="2481749"/>
                </a:cubicBezTo>
                <a:lnTo>
                  <a:pt x="672894" y="2476509"/>
                </a:lnTo>
                <a:lnTo>
                  <a:pt x="673143" y="2476297"/>
                </a:lnTo>
                <a:cubicBezTo>
                  <a:pt x="673152" y="2474932"/>
                  <a:pt x="672405" y="2473126"/>
                  <a:pt x="670567" y="2470561"/>
                </a:cubicBezTo>
                <a:lnTo>
                  <a:pt x="667369" y="2466951"/>
                </a:lnTo>
                <a:lnTo>
                  <a:pt x="661495" y="2456785"/>
                </a:lnTo>
                <a:cubicBezTo>
                  <a:pt x="661510" y="2455387"/>
                  <a:pt x="661525" y="2453987"/>
                  <a:pt x="661540" y="2452588"/>
                </a:cubicBezTo>
                <a:lnTo>
                  <a:pt x="664540" y="2449913"/>
                </a:lnTo>
                <a:lnTo>
                  <a:pt x="663581" y="2449129"/>
                </a:lnTo>
                <a:cubicBezTo>
                  <a:pt x="653014" y="2444453"/>
                  <a:pt x="642406" y="2445872"/>
                  <a:pt x="663129" y="2426579"/>
                </a:cubicBezTo>
                <a:cubicBezTo>
                  <a:pt x="643271" y="2414167"/>
                  <a:pt x="657229" y="2404769"/>
                  <a:pt x="650205" y="2379928"/>
                </a:cubicBezTo>
                <a:cubicBezTo>
                  <a:pt x="634911" y="2374359"/>
                  <a:pt x="634260" y="2365346"/>
                  <a:pt x="638008" y="2354824"/>
                </a:cubicBezTo>
                <a:cubicBezTo>
                  <a:pt x="621083" y="2334576"/>
                  <a:pt x="620949" y="2310146"/>
                  <a:pt x="609851" y="2284299"/>
                </a:cubicBezTo>
                <a:lnTo>
                  <a:pt x="585585" y="2155739"/>
                </a:lnTo>
                <a:lnTo>
                  <a:pt x="581391" y="2152892"/>
                </a:lnTo>
                <a:cubicBezTo>
                  <a:pt x="578821" y="2150768"/>
                  <a:pt x="577525" y="2149149"/>
                  <a:pt x="577083" y="2147807"/>
                </a:cubicBezTo>
                <a:lnTo>
                  <a:pt x="577251" y="2147544"/>
                </a:lnTo>
                <a:lnTo>
                  <a:pt x="546845" y="2085601"/>
                </a:lnTo>
                <a:cubicBezTo>
                  <a:pt x="538270" y="2073917"/>
                  <a:pt x="486356" y="1955894"/>
                  <a:pt x="470837" y="1931362"/>
                </a:cubicBezTo>
                <a:lnTo>
                  <a:pt x="428154" y="1657167"/>
                </a:lnTo>
                <a:lnTo>
                  <a:pt x="392797" y="1510175"/>
                </a:lnTo>
                <a:cubicBezTo>
                  <a:pt x="380165" y="1504446"/>
                  <a:pt x="369910" y="1451095"/>
                  <a:pt x="372847" y="1440507"/>
                </a:cubicBezTo>
                <a:cubicBezTo>
                  <a:pt x="369015" y="1433783"/>
                  <a:pt x="338503" y="1376212"/>
                  <a:pt x="344479" y="1367690"/>
                </a:cubicBezTo>
                <a:cubicBezTo>
                  <a:pt x="332264" y="1342150"/>
                  <a:pt x="321736" y="1310521"/>
                  <a:pt x="299558" y="1287266"/>
                </a:cubicBezTo>
                <a:cubicBezTo>
                  <a:pt x="277380" y="1264010"/>
                  <a:pt x="259203" y="1269909"/>
                  <a:pt x="243216" y="1249403"/>
                </a:cubicBezTo>
                <a:cubicBezTo>
                  <a:pt x="227230" y="1228898"/>
                  <a:pt x="218454" y="1166841"/>
                  <a:pt x="203639" y="1164232"/>
                </a:cubicBezTo>
                <a:cubicBezTo>
                  <a:pt x="192352" y="1144923"/>
                  <a:pt x="198158" y="1133798"/>
                  <a:pt x="169195" y="1087898"/>
                </a:cubicBezTo>
                <a:cubicBezTo>
                  <a:pt x="139228" y="1002950"/>
                  <a:pt x="140891" y="969630"/>
                  <a:pt x="98775" y="910071"/>
                </a:cubicBezTo>
                <a:cubicBezTo>
                  <a:pt x="45025" y="831068"/>
                  <a:pt x="34038" y="817468"/>
                  <a:pt x="43820" y="712632"/>
                </a:cubicBezTo>
                <a:cubicBezTo>
                  <a:pt x="34816" y="659496"/>
                  <a:pt x="43273" y="613587"/>
                  <a:pt x="44748" y="591246"/>
                </a:cubicBezTo>
                <a:lnTo>
                  <a:pt x="36767" y="546725"/>
                </a:lnTo>
                <a:cubicBezTo>
                  <a:pt x="36093" y="528360"/>
                  <a:pt x="35418" y="509996"/>
                  <a:pt x="34744" y="491632"/>
                </a:cubicBezTo>
                <a:cubicBezTo>
                  <a:pt x="34670" y="458441"/>
                  <a:pt x="29296" y="473054"/>
                  <a:pt x="29222" y="439863"/>
                </a:cubicBezTo>
                <a:cubicBezTo>
                  <a:pt x="29152" y="439762"/>
                  <a:pt x="2578" y="397168"/>
                  <a:pt x="2507" y="397065"/>
                </a:cubicBezTo>
                <a:cubicBezTo>
                  <a:pt x="-7796" y="385479"/>
                  <a:pt x="17492" y="336832"/>
                  <a:pt x="9810" y="317232"/>
                </a:cubicBezTo>
                <a:lnTo>
                  <a:pt x="25323" y="268841"/>
                </a:lnTo>
                <a:cubicBezTo>
                  <a:pt x="20582" y="241406"/>
                  <a:pt x="55391" y="238509"/>
                  <a:pt x="50278" y="195107"/>
                </a:cubicBezTo>
                <a:cubicBezTo>
                  <a:pt x="49891" y="157638"/>
                  <a:pt x="41873" y="124837"/>
                  <a:pt x="47653" y="93413"/>
                </a:cubicBezTo>
                <a:cubicBezTo>
                  <a:pt x="41389" y="80245"/>
                  <a:pt x="38874" y="67990"/>
                  <a:pt x="48323" y="56668"/>
                </a:cubicBezTo>
                <a:cubicBezTo>
                  <a:pt x="46028" y="30349"/>
                  <a:pt x="37896" y="18658"/>
                  <a:pt x="38423" y="5323"/>
                </a:cubicBezTo>
                <a:lnTo>
                  <a:pt x="39875" y="1"/>
                </a:lnTo>
                <a:close/>
              </a:path>
            </a:pathLst>
          </a:cu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695F3E13-D984-2FAD-93D5-0E4C147A4C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1915" y="-362857"/>
            <a:ext cx="11719958" cy="1436309"/>
          </a:xfrm>
        </p:spPr>
        <p:txBody>
          <a:bodyPr>
            <a:normAutofit/>
          </a:bodyPr>
          <a:lstStyle/>
          <a:p>
            <a:pPr algn="l"/>
            <a:r>
              <a:rPr lang="es-E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Instrucciones para realizar tu espacio de actividades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7029B29-E7CE-41BC-4540-762DCF8E3B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2868" y="1912258"/>
            <a:ext cx="5975346" cy="2532742"/>
          </a:xfrm>
        </p:spPr>
        <p:txBody>
          <a:bodyPr>
            <a:normAutofit/>
          </a:bodyPr>
          <a:lstStyle/>
          <a:p>
            <a:pPr algn="l"/>
            <a:r>
              <a:rPr lang="es-ES" sz="1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Entender que son los estereotipos.</a:t>
            </a:r>
          </a:p>
          <a:p>
            <a:pPr algn="l"/>
            <a:r>
              <a:rPr lang="es-ES" sz="1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Primera parte Sra individual  y Segunda grupal.</a:t>
            </a:r>
          </a:p>
          <a:p>
            <a:pPr algn="l"/>
            <a:r>
              <a:rPr lang="es-ES" sz="1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Trabajar la Opinión crítica.</a:t>
            </a:r>
          </a:p>
          <a:p>
            <a:pPr algn="l"/>
            <a:endParaRPr lang="es-ES" sz="1700" b="1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BA764AF-9C4D-7317-8D5C-EA04867D80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868" y="4112382"/>
            <a:ext cx="2862377" cy="1539117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608E7FC9-B0DA-04A6-8C7A-71A06396F902}"/>
              </a:ext>
            </a:extLst>
          </p:cNvPr>
          <p:cNvSpPr txBox="1"/>
          <p:nvPr/>
        </p:nvSpPr>
        <p:spPr>
          <a:xfrm>
            <a:off x="8935358" y="6083120"/>
            <a:ext cx="2706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b="1" dirty="0"/>
              <a:t>Belén Manrique del Valle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35E4CD85-A061-73D3-40C9-115390DF7A54}"/>
              </a:ext>
            </a:extLst>
          </p:cNvPr>
          <p:cNvSpPr txBox="1"/>
          <p:nvPr/>
        </p:nvSpPr>
        <p:spPr>
          <a:xfrm>
            <a:off x="10371667" y="13659"/>
            <a:ext cx="14813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 b="1" dirty="0"/>
              <a:t>3º ESO</a:t>
            </a:r>
          </a:p>
        </p:txBody>
      </p:sp>
    </p:spTree>
    <p:extLst>
      <p:ext uri="{BB962C8B-B14F-4D97-AF65-F5344CB8AC3E}">
        <p14:creationId xmlns:p14="http://schemas.microsoft.com/office/powerpoint/2010/main" val="52926422"/>
      </p:ext>
    </p:extLst>
  </p:cSld>
  <p:clrMapOvr>
    <a:masterClrMapping/>
  </p:clrMapOvr>
</p:sld>
</file>

<file path=ppt/theme/theme1.xml><?xml version="1.0" encoding="utf-8"?>
<a:theme xmlns:a="http://schemas.openxmlformats.org/drawingml/2006/main" name="BohoVogue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Walbaum Display_Aptos">
      <a:majorFont>
        <a:latin typeface="Walbaum Display"/>
        <a:ea typeface=""/>
        <a:cs typeface=""/>
      </a:majorFont>
      <a:minorFont>
        <a:latin typeface="Apto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ohoVogueVTI" id="{8022F7FC-316B-4DD9-B9EB-BB68CC0DFA6F}" vid="{544DD2C6-9D23-4092-AACF-F55CEAA658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1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BohoVogueVTI</vt:lpstr>
      <vt:lpstr>Instrucciones para realizar tu espacio de actividades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Instrucciones para realizar tu espacio de actividades</dc:title>
  <dc:creator>Belén Manrique del Valle</dc:creator>
  <cp:lastModifiedBy>Belén Manrique del Valle</cp:lastModifiedBy>
  <cp:revision>1</cp:revision>
  <dcterms:created xsi:type="dcterms:W3CDTF">2024-06-07T15:01:59Z</dcterms:created>
  <dcterms:modified xsi:type="dcterms:W3CDTF">2024-06-07T15:14:03Z</dcterms:modified>
</cp:coreProperties>
</file>