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93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6774"/>
            <a:ext cx="9144000" cy="106689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5883-038C-4696-8E27-1811E470D6D4}" type="datetime1">
              <a:rPr lang="en-US" smtClean="0"/>
              <a:t>6/7/24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6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12192000" cy="686016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4" y="2157984"/>
            <a:ext cx="10442448" cy="390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78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fld id="{0BDC4764-F656-4735-9820-9886F8DF1D6A}" type="datetime1">
              <a:rPr lang="en-US" smtClean="0"/>
              <a:t>6/7/24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2320" y="6356350"/>
            <a:ext cx="429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9999" y="6356350"/>
            <a:ext cx="521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fld id="{C68AC1EC-23E2-4F0E-A5A4-674EC8DB954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8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3" descr="Arte en 3D de ondas">
            <a:extLst>
              <a:ext uri="{FF2B5EF4-FFF2-40B4-BE49-F238E27FC236}">
                <a16:creationId xmlns:a16="http://schemas.microsoft.com/office/drawing/2014/main" id="{1D98D868-1EEB-3AB0-9400-9166CB2D96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9" r="-2" b="-2"/>
          <a:stretch/>
        </p:blipFill>
        <p:spPr>
          <a:xfrm>
            <a:off x="2915455" y="13658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95F3E13-D984-2FAD-93D5-0E4C147A4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915" y="-362857"/>
            <a:ext cx="11719958" cy="1436309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Instrucciones para realizar tu espacio de actividades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029B29-E7CE-41BC-4540-762DCF8E3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68" y="1912258"/>
            <a:ext cx="5975346" cy="2532742"/>
          </a:xfrm>
        </p:spPr>
        <p:txBody>
          <a:bodyPr>
            <a:normAutofit/>
          </a:bodyPr>
          <a:lstStyle/>
          <a:p>
            <a:pPr algn="l"/>
            <a:r>
              <a:rPr lang="es-E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Entender que son los estereotipos.</a:t>
            </a:r>
          </a:p>
          <a:p>
            <a:pPr algn="l"/>
            <a:r>
              <a:rPr lang="es-E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Primera parte Sra individual  y Segunda grupal.</a:t>
            </a:r>
          </a:p>
          <a:p>
            <a:pPr algn="l"/>
            <a:r>
              <a:rPr lang="es-E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Trabajar la Opinión crítica.</a:t>
            </a:r>
          </a:p>
          <a:p>
            <a:pPr algn="l"/>
            <a:endParaRPr lang="es-ES" sz="17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A764AF-9C4D-7317-8D5C-EA04867D8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68" y="4112382"/>
            <a:ext cx="2862377" cy="15391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08E7FC9-B0DA-04A6-8C7A-71A06396F902}"/>
              </a:ext>
            </a:extLst>
          </p:cNvPr>
          <p:cNvSpPr txBox="1"/>
          <p:nvPr/>
        </p:nvSpPr>
        <p:spPr>
          <a:xfrm>
            <a:off x="8935358" y="6083120"/>
            <a:ext cx="2706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 dirty="0"/>
              <a:t>Belén Manrique del Valle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E4CD85-A061-73D3-40C9-115390DF7A54}"/>
              </a:ext>
            </a:extLst>
          </p:cNvPr>
          <p:cNvSpPr txBox="1"/>
          <p:nvPr/>
        </p:nvSpPr>
        <p:spPr>
          <a:xfrm>
            <a:off x="10371667" y="13659"/>
            <a:ext cx="1481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 dirty="0"/>
              <a:t>3º ESO</a:t>
            </a:r>
          </a:p>
        </p:txBody>
      </p:sp>
    </p:spTree>
    <p:extLst>
      <p:ext uri="{BB962C8B-B14F-4D97-AF65-F5344CB8AC3E}">
        <p14:creationId xmlns:p14="http://schemas.microsoft.com/office/powerpoint/2010/main" val="52926422"/>
      </p:ext>
    </p:extLst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AnalogousFromRegularSeed_2SEEDS">
      <a:dk1>
        <a:srgbClr val="000000"/>
      </a:dk1>
      <a:lt1>
        <a:srgbClr val="FFFFFF"/>
      </a:lt1>
      <a:dk2>
        <a:srgbClr val="23323E"/>
      </a:dk2>
      <a:lt2>
        <a:srgbClr val="E8E3E2"/>
      </a:lt2>
      <a:accent1>
        <a:srgbClr val="3B94B1"/>
      </a:accent1>
      <a:accent2>
        <a:srgbClr val="46B4A1"/>
      </a:accent2>
      <a:accent3>
        <a:srgbClr val="4D74C3"/>
      </a:accent3>
      <a:accent4>
        <a:srgbClr val="B13B58"/>
      </a:accent4>
      <a:accent5>
        <a:srgbClr val="C3604D"/>
      </a:accent5>
      <a:accent6>
        <a:srgbClr val="B1803B"/>
      </a:accent6>
      <a:hlink>
        <a:srgbClr val="BF5F3F"/>
      </a:hlink>
      <a:folHlink>
        <a:srgbClr val="7F7F7F"/>
      </a:folHlink>
    </a:clrScheme>
    <a:fontScheme name="Walbaum Display_Aptos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8022F7FC-316B-4DD9-B9EB-BB68CC0DFA6F}" vid="{544DD2C6-9D23-4092-AACF-F55CEAA658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BohoVogueVTI</vt:lpstr>
      <vt:lpstr>Instrucciones para realizar tu espacio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</dc:title>
  <dc:creator>Belén Manrique del Valle</dc:creator>
  <cp:lastModifiedBy>Belén Manrique del Valle</cp:lastModifiedBy>
  <cp:revision>1</cp:revision>
  <dcterms:created xsi:type="dcterms:W3CDTF">2024-06-07T15:01:59Z</dcterms:created>
  <dcterms:modified xsi:type="dcterms:W3CDTF">2024-06-07T15:14:03Z</dcterms:modified>
</cp:coreProperties>
</file>