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9107"/>
    <a:srgbClr val="F4740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12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BC0A5-B770-4027-B2F6-96B1006A3815}" type="datetimeFigureOut">
              <a:rPr lang="es-ES" smtClean="0"/>
              <a:t>19/12/2017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B3B4-08C0-4266-AE35-5EEA67CA759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BC0A5-B770-4027-B2F6-96B1006A3815}" type="datetimeFigureOut">
              <a:rPr lang="es-ES" smtClean="0"/>
              <a:t>19/12/2017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B3B4-08C0-4266-AE35-5EEA67CA759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BC0A5-B770-4027-B2F6-96B1006A3815}" type="datetimeFigureOut">
              <a:rPr lang="es-ES" smtClean="0"/>
              <a:t>19/12/2017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B3B4-08C0-4266-AE35-5EEA67CA759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BC0A5-B770-4027-B2F6-96B1006A3815}" type="datetimeFigureOut">
              <a:rPr lang="es-ES" smtClean="0"/>
              <a:t>19/12/2017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B3B4-08C0-4266-AE35-5EEA67CA759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BC0A5-B770-4027-B2F6-96B1006A3815}" type="datetimeFigureOut">
              <a:rPr lang="es-ES" smtClean="0"/>
              <a:t>19/12/2017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B3B4-08C0-4266-AE35-5EEA67CA759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BC0A5-B770-4027-B2F6-96B1006A3815}" type="datetimeFigureOut">
              <a:rPr lang="es-ES" smtClean="0"/>
              <a:t>19/12/2017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B3B4-08C0-4266-AE35-5EEA67CA759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BC0A5-B770-4027-B2F6-96B1006A3815}" type="datetimeFigureOut">
              <a:rPr lang="es-ES" smtClean="0"/>
              <a:t>19/12/2017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B3B4-08C0-4266-AE35-5EEA67CA759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BC0A5-B770-4027-B2F6-96B1006A3815}" type="datetimeFigureOut">
              <a:rPr lang="es-ES" smtClean="0"/>
              <a:t>19/12/2017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B3B4-08C0-4266-AE35-5EEA67CA759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BC0A5-B770-4027-B2F6-96B1006A3815}" type="datetimeFigureOut">
              <a:rPr lang="es-ES" smtClean="0"/>
              <a:t>19/12/2017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B3B4-08C0-4266-AE35-5EEA67CA759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BC0A5-B770-4027-B2F6-96B1006A3815}" type="datetimeFigureOut">
              <a:rPr lang="es-ES" smtClean="0"/>
              <a:t>19/12/2017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B3B4-08C0-4266-AE35-5EEA67CA759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BC0A5-B770-4027-B2F6-96B1006A3815}" type="datetimeFigureOut">
              <a:rPr lang="es-ES" smtClean="0"/>
              <a:t>19/12/2017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B3B4-08C0-4266-AE35-5EEA67CA759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BC0A5-B770-4027-B2F6-96B1006A3815}" type="datetimeFigureOut">
              <a:rPr lang="es-ES" smtClean="0"/>
              <a:t>19/12/2017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7B3B4-08C0-4266-AE35-5EEA67CA759D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3000364" y="928670"/>
            <a:ext cx="1714512" cy="14287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Nª</a:t>
            </a:r>
            <a:endParaRPr lang="es-ES" dirty="0"/>
          </a:p>
        </p:txBody>
      </p:sp>
      <p:pic>
        <p:nvPicPr>
          <p:cNvPr id="1027" name="Picture 3" descr="C:\Users\USUARIO\Downloads\temp_TMPzBzhH9559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0"/>
            <a:ext cx="3214686" cy="3214686"/>
          </a:xfrm>
          <a:prstGeom prst="rect">
            <a:avLst/>
          </a:prstGeom>
          <a:noFill/>
        </p:spPr>
      </p:pic>
      <p:sp>
        <p:nvSpPr>
          <p:cNvPr id="17" name="16 Rectángulo"/>
          <p:cNvSpPr/>
          <p:nvPr/>
        </p:nvSpPr>
        <p:spPr>
          <a:xfrm>
            <a:off x="0" y="0"/>
            <a:ext cx="3071834" cy="3143272"/>
          </a:xfrm>
          <a:prstGeom prst="rect">
            <a:avLst/>
          </a:prstGeom>
          <a:noFill/>
          <a:ln w="66675">
            <a:solidFill>
              <a:srgbClr val="F9910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857224" y="2786058"/>
            <a:ext cx="14164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 smtClean="0"/>
              <a:t>ESTACIÓN</a:t>
            </a:r>
            <a:endParaRPr lang="es-ES" sz="2800" dirty="0"/>
          </a:p>
        </p:txBody>
      </p:sp>
      <p:pic>
        <p:nvPicPr>
          <p:cNvPr id="1029" name="Picture 5" descr="C:\Users\USUARIO\Downloads\estacion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1357298"/>
            <a:ext cx="1000132" cy="1000132"/>
          </a:xfrm>
          <a:prstGeom prst="rect">
            <a:avLst/>
          </a:prstGeom>
          <a:noFill/>
        </p:spPr>
      </p:pic>
      <p:pic>
        <p:nvPicPr>
          <p:cNvPr id="1030" name="Picture 6" descr="C:\Users\USUARIO\Downloads\estacion (2)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285728"/>
            <a:ext cx="1000132" cy="1000132"/>
          </a:xfrm>
          <a:prstGeom prst="rect">
            <a:avLst/>
          </a:prstGeom>
          <a:noFill/>
        </p:spPr>
      </p:pic>
      <p:pic>
        <p:nvPicPr>
          <p:cNvPr id="1031" name="Picture 7" descr="C:\Users\USUARIO\Downloads\estacion (3)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71604" y="285728"/>
            <a:ext cx="1000132" cy="1000132"/>
          </a:xfrm>
          <a:prstGeom prst="rect">
            <a:avLst/>
          </a:prstGeom>
          <a:noFill/>
        </p:spPr>
      </p:pic>
      <p:pic>
        <p:nvPicPr>
          <p:cNvPr id="32" name="Picture 4" descr="C:\Users\USUARIO\Downloads\estacion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71604" y="1357298"/>
            <a:ext cx="1000132" cy="1000132"/>
          </a:xfrm>
          <a:prstGeom prst="rect">
            <a:avLst/>
          </a:prstGeom>
          <a:noFill/>
        </p:spPr>
      </p:pic>
      <p:sp>
        <p:nvSpPr>
          <p:cNvPr id="33" name="32 CuadroTexto"/>
          <p:cNvSpPr txBox="1"/>
          <p:nvPr/>
        </p:nvSpPr>
        <p:spPr>
          <a:xfrm>
            <a:off x="642910" y="4143380"/>
            <a:ext cx="6074099" cy="18928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ES" sz="11700" dirty="0" smtClean="0">
                <a:latin typeface="Escolar1" pitchFamily="2" charset="0"/>
              </a:rPr>
              <a:t>Verano    </a:t>
            </a:r>
            <a:endParaRPr lang="es-ES" sz="11700" dirty="0">
              <a:latin typeface="Escolar1" pitchFamily="2" charset="0"/>
            </a:endParaRPr>
          </a:p>
        </p:txBody>
      </p:sp>
      <p:pic>
        <p:nvPicPr>
          <p:cNvPr id="34" name="Picture 7" descr="C:\Users\USUARIO\Downloads\estacion (3)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72066" y="4500570"/>
            <a:ext cx="1143008" cy="11430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857224" y="6000768"/>
            <a:ext cx="1361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 smtClean="0"/>
              <a:t>NÚMERO</a:t>
            </a:r>
            <a:endParaRPr lang="es-ES" sz="2400" dirty="0"/>
          </a:p>
        </p:txBody>
      </p:sp>
      <p:sp>
        <p:nvSpPr>
          <p:cNvPr id="5" name="4 CuadroTexto"/>
          <p:cNvSpPr txBox="1"/>
          <p:nvPr/>
        </p:nvSpPr>
        <p:spPr>
          <a:xfrm>
            <a:off x="857224" y="3929066"/>
            <a:ext cx="127951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0" dirty="0" smtClean="0"/>
              <a:t>Nº</a:t>
            </a:r>
            <a:endParaRPr lang="es-ES" sz="8000" dirty="0"/>
          </a:p>
        </p:txBody>
      </p:sp>
      <p:pic>
        <p:nvPicPr>
          <p:cNvPr id="6" name="Picture 2" descr="C:\Users\USUARIO\Downloads\temp_TMPN8Wql8345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143248" cy="3143248"/>
          </a:xfrm>
          <a:prstGeom prst="rect">
            <a:avLst/>
          </a:prstGeom>
          <a:noFill/>
        </p:spPr>
      </p:pic>
      <p:sp>
        <p:nvSpPr>
          <p:cNvPr id="7" name="6 Rectángulo"/>
          <p:cNvSpPr/>
          <p:nvPr/>
        </p:nvSpPr>
        <p:spPr>
          <a:xfrm>
            <a:off x="3428992" y="0"/>
            <a:ext cx="3071802" cy="3143248"/>
          </a:xfrm>
          <a:prstGeom prst="rect">
            <a:avLst/>
          </a:prstGeom>
          <a:noFill/>
          <a:ln w="66675">
            <a:solidFill>
              <a:srgbClr val="F9910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0" y="3357562"/>
            <a:ext cx="3071802" cy="3071834"/>
          </a:xfrm>
          <a:prstGeom prst="rect">
            <a:avLst/>
          </a:prstGeom>
          <a:noFill/>
          <a:ln w="66675">
            <a:solidFill>
              <a:srgbClr val="F9910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CuadroTexto"/>
          <p:cNvSpPr txBox="1"/>
          <p:nvPr/>
        </p:nvSpPr>
        <p:spPr>
          <a:xfrm>
            <a:off x="4572000" y="2714620"/>
            <a:ext cx="764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 smtClean="0"/>
              <a:t>AÑO</a:t>
            </a:r>
            <a:endParaRPr lang="es-ES" sz="24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3714744" y="785794"/>
            <a:ext cx="247856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0" dirty="0" smtClean="0"/>
              <a:t>20_ _</a:t>
            </a:r>
            <a:endParaRPr lang="es-ES" sz="8000" dirty="0"/>
          </a:p>
        </p:txBody>
      </p:sp>
      <p:pic>
        <p:nvPicPr>
          <p:cNvPr id="11" name="Picture 2" descr="C:\Users\USUARIO\Downloads\temp_TMPN8Wql8345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143248" cy="3143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85721" y="214290"/>
            <a:ext cx="7858180" cy="18928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11700" dirty="0" smtClean="0">
                <a:latin typeface="Escolar1" pitchFamily="2" charset="0"/>
              </a:rPr>
              <a:t>Primavera     </a:t>
            </a:r>
            <a:endParaRPr lang="es-ES" sz="11700" dirty="0">
              <a:latin typeface="Escolar1" pitchFamily="2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85720" y="2357430"/>
            <a:ext cx="5351145" cy="18928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ES" sz="11700" dirty="0" smtClean="0">
                <a:latin typeface="Escolar1" pitchFamily="2" charset="0"/>
              </a:rPr>
              <a:t>Otoño    </a:t>
            </a:r>
            <a:endParaRPr lang="es-ES" sz="11700" dirty="0">
              <a:latin typeface="Escolar1" pitchFamily="2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42844" y="4714884"/>
            <a:ext cx="7377341" cy="18928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ES" sz="11700" dirty="0" smtClean="0">
                <a:latin typeface="Escolar1" pitchFamily="2" charset="0"/>
              </a:rPr>
              <a:t>Invierno     </a:t>
            </a:r>
            <a:endParaRPr lang="es-ES" sz="11700" dirty="0">
              <a:latin typeface="Escolar1" pitchFamily="2" charset="0"/>
            </a:endParaRPr>
          </a:p>
        </p:txBody>
      </p:sp>
      <p:pic>
        <p:nvPicPr>
          <p:cNvPr id="8" name="Picture 6" descr="C:\Users\USUARIO\Downloads\estacion (2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40" y="500042"/>
            <a:ext cx="1357322" cy="1357322"/>
          </a:xfrm>
          <a:prstGeom prst="rect">
            <a:avLst/>
          </a:prstGeom>
          <a:noFill/>
        </p:spPr>
      </p:pic>
      <p:pic>
        <p:nvPicPr>
          <p:cNvPr id="9" name="Picture 5" descr="C:\Users\USUARIO\Downloads\estacion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3372" y="2643182"/>
            <a:ext cx="1285884" cy="1285884"/>
          </a:xfrm>
          <a:prstGeom prst="rect">
            <a:avLst/>
          </a:prstGeom>
          <a:noFill/>
        </p:spPr>
      </p:pic>
      <p:pic>
        <p:nvPicPr>
          <p:cNvPr id="10" name="Picture 4" descr="C:\Users\USUARIO\Downloads\estacio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86446" y="4929198"/>
            <a:ext cx="1428760" cy="14287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12</Words>
  <Application>Microsoft Office PowerPoint</Application>
  <PresentationFormat>Presentación en pantalla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Diapositiva 1</vt:lpstr>
      <vt:lpstr>Diapositiva 2</vt:lpstr>
      <vt:lpstr>Diapositiva 3</vt:lpstr>
      <vt:lpstr>Diapositiva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1</cp:revision>
  <dcterms:created xsi:type="dcterms:W3CDTF">2017-12-19T11:04:14Z</dcterms:created>
  <dcterms:modified xsi:type="dcterms:W3CDTF">2017-12-19T12:42:29Z</dcterms:modified>
</cp:coreProperties>
</file>