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107"/>
    <a:srgbClr val="F474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C0A5-B770-4027-B2F6-96B1006A3815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B3B4-08C0-4266-AE35-5EEA67CA759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000364" y="928670"/>
            <a:ext cx="171451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Nª</a:t>
            </a:r>
            <a:endParaRPr lang="es-ES" dirty="0"/>
          </a:p>
        </p:txBody>
      </p:sp>
      <p:pic>
        <p:nvPicPr>
          <p:cNvPr id="1027" name="Picture 3" descr="C:\Users\USUARIO\Downloads\temp_TMPzBzhH955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0"/>
            <a:ext cx="3214686" cy="3214686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0" y="0"/>
            <a:ext cx="3071834" cy="3143272"/>
          </a:xfrm>
          <a:prstGeom prst="rect">
            <a:avLst/>
          </a:prstGeom>
          <a:noFill/>
          <a:ln w="66675">
            <a:solidFill>
              <a:srgbClr val="F9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857224" y="2786058"/>
            <a:ext cx="141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ESTACIÓN</a:t>
            </a:r>
            <a:endParaRPr lang="es-ES" sz="2800" dirty="0"/>
          </a:p>
        </p:txBody>
      </p:sp>
      <p:pic>
        <p:nvPicPr>
          <p:cNvPr id="1029" name="Picture 5" descr="C:\Users\USUARIO\Downloads\estacion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1000132" cy="1000132"/>
          </a:xfrm>
          <a:prstGeom prst="rect">
            <a:avLst/>
          </a:prstGeom>
          <a:noFill/>
        </p:spPr>
      </p:pic>
      <p:pic>
        <p:nvPicPr>
          <p:cNvPr id="1030" name="Picture 6" descr="C:\Users\USUARIO\Downloads\estacion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1000132" cy="1000132"/>
          </a:xfrm>
          <a:prstGeom prst="rect">
            <a:avLst/>
          </a:prstGeom>
          <a:noFill/>
        </p:spPr>
      </p:pic>
      <p:pic>
        <p:nvPicPr>
          <p:cNvPr id="1031" name="Picture 7" descr="C:\Users\USUARIO\Downloads\estacion (3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285728"/>
            <a:ext cx="1000132" cy="1000132"/>
          </a:xfrm>
          <a:prstGeom prst="rect">
            <a:avLst/>
          </a:prstGeom>
          <a:noFill/>
        </p:spPr>
      </p:pic>
      <p:pic>
        <p:nvPicPr>
          <p:cNvPr id="32" name="Picture 4" descr="C:\Users\USUARIO\Downloads\estaci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1357298"/>
            <a:ext cx="1000132" cy="1000132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642910" y="4143380"/>
            <a:ext cx="6074099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11700" dirty="0" smtClean="0">
                <a:latin typeface="Escolar1" pitchFamily="2" charset="0"/>
              </a:rPr>
              <a:t>Verano    </a:t>
            </a:r>
            <a:endParaRPr lang="es-ES" sz="11700" dirty="0">
              <a:latin typeface="Escolar1" pitchFamily="2" charset="0"/>
            </a:endParaRPr>
          </a:p>
        </p:txBody>
      </p:sp>
      <p:pic>
        <p:nvPicPr>
          <p:cNvPr id="34" name="Picture 7" descr="C:\Users\USUARIO\Downloads\estacion (3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4500570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6000768"/>
            <a:ext cx="1361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NÚMERO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57224" y="3929066"/>
            <a:ext cx="12795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/>
              <a:t>Nº</a:t>
            </a:r>
            <a:endParaRPr lang="es-ES" sz="8000" dirty="0"/>
          </a:p>
        </p:txBody>
      </p:sp>
      <p:pic>
        <p:nvPicPr>
          <p:cNvPr id="6" name="Picture 2" descr="C:\Users\USUARIO\Downloads\temp_TMPN8Wql834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8" cy="314324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3428992" y="0"/>
            <a:ext cx="3071802" cy="3143248"/>
          </a:xfrm>
          <a:prstGeom prst="rect">
            <a:avLst/>
          </a:prstGeom>
          <a:noFill/>
          <a:ln w="66675">
            <a:solidFill>
              <a:srgbClr val="F9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3357562"/>
            <a:ext cx="3071802" cy="3071834"/>
          </a:xfrm>
          <a:prstGeom prst="rect">
            <a:avLst/>
          </a:prstGeom>
          <a:noFill/>
          <a:ln w="66675">
            <a:solidFill>
              <a:srgbClr val="F9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572000" y="271462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AÑO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14744" y="785794"/>
            <a:ext cx="24785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/>
              <a:t>20_ _</a:t>
            </a:r>
            <a:endParaRPr lang="es-ES" sz="8000" dirty="0"/>
          </a:p>
        </p:txBody>
      </p:sp>
      <p:pic>
        <p:nvPicPr>
          <p:cNvPr id="11" name="Picture 2" descr="C:\Users\USUARIO\Downloads\temp_TMPN8Wql834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8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1" y="214290"/>
            <a:ext cx="7858180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1700" dirty="0" smtClean="0">
                <a:latin typeface="Escolar1" pitchFamily="2" charset="0"/>
              </a:rPr>
              <a:t>Primavera     </a:t>
            </a:r>
            <a:endParaRPr lang="es-ES" sz="11700" dirty="0">
              <a:latin typeface="Escolar1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2357430"/>
            <a:ext cx="5351145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11700" dirty="0" smtClean="0">
                <a:latin typeface="Escolar1" pitchFamily="2" charset="0"/>
              </a:rPr>
              <a:t>Otoño    </a:t>
            </a:r>
            <a:endParaRPr lang="es-ES" sz="11700" dirty="0">
              <a:latin typeface="Escolar1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4" y="4714884"/>
            <a:ext cx="7377341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11700" dirty="0" smtClean="0">
                <a:latin typeface="Escolar1" pitchFamily="2" charset="0"/>
              </a:rPr>
              <a:t>Invierno     </a:t>
            </a:r>
            <a:endParaRPr lang="es-ES" sz="11700" dirty="0">
              <a:latin typeface="Escolar1" pitchFamily="2" charset="0"/>
            </a:endParaRPr>
          </a:p>
        </p:txBody>
      </p:sp>
      <p:pic>
        <p:nvPicPr>
          <p:cNvPr id="8" name="Picture 6" descr="C:\Users\USUARIO\Downloads\estacion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0042"/>
            <a:ext cx="1357322" cy="1357322"/>
          </a:xfrm>
          <a:prstGeom prst="rect">
            <a:avLst/>
          </a:prstGeom>
          <a:noFill/>
        </p:spPr>
      </p:pic>
      <p:pic>
        <p:nvPicPr>
          <p:cNvPr id="9" name="Picture 5" descr="C:\Users\USUARIO\Downloads\estacion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643182"/>
            <a:ext cx="1285884" cy="1285884"/>
          </a:xfrm>
          <a:prstGeom prst="rect">
            <a:avLst/>
          </a:prstGeom>
          <a:noFill/>
        </p:spPr>
      </p:pic>
      <p:pic>
        <p:nvPicPr>
          <p:cNvPr id="10" name="Picture 4" descr="C:\Users\USUARIO\Downloads\estac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929198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2017-12-19T11:04:14Z</dcterms:created>
  <dcterms:modified xsi:type="dcterms:W3CDTF">2017-12-19T12:42:29Z</dcterms:modified>
</cp:coreProperties>
</file>