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7C78B7-9C46-4527-B55F-5E9FE877D21E}" v="27" dt="2023-11-10T21:20:10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10/11/2023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2400" dirty="0">
                <a:ea typeface="Calibri Light"/>
                <a:cs typeface="Calibri Light"/>
              </a:rPr>
              <a:t>REPOSTAJE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84986" y="3505446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1800" dirty="0">
                <a:ea typeface="Calibri"/>
                <a:cs typeface="Calibri"/>
              </a:rPr>
              <a:t>SI NO TE HA SALIDO LA ACTIVIDAD ANTERIOR, REVISA AQUÍ ESTAS INSTRUCCIONES</a:t>
            </a:r>
          </a:p>
          <a:p>
            <a:r>
              <a:rPr lang="es-ES" sz="1500" dirty="0">
                <a:solidFill>
                  <a:srgbClr val="202124"/>
                </a:solidFill>
                <a:ea typeface="+mn-lt"/>
                <a:cs typeface="+mn-lt"/>
              </a:rPr>
              <a:t>Colocamos la brújula sobre el mapa. </a:t>
            </a:r>
            <a:r>
              <a:rPr lang="es-ES" sz="1500" dirty="0">
                <a:solidFill>
                  <a:srgbClr val="040C28"/>
                </a:solidFill>
                <a:ea typeface="+mn-lt"/>
                <a:cs typeface="+mn-lt"/>
              </a:rPr>
              <a:t>Rotamos el mapa (sin mover la brújula) hasta que la vertical del mapa (que indica la dirección norte-sur, con el norte en la parte superior) queda alineada con la aguja magnética</a:t>
            </a:r>
            <a:r>
              <a:rPr lang="es-ES" sz="1500" dirty="0">
                <a:solidFill>
                  <a:srgbClr val="202124"/>
                </a:solidFill>
                <a:ea typeface="+mn-lt"/>
                <a:cs typeface="+mn-lt"/>
              </a:rPr>
              <a:t>. ¡Nuestro mapa ya está orientado hacia el norte!..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REPOSTAJE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</cp:revision>
  <dcterms:created xsi:type="dcterms:W3CDTF">2023-11-10T21:18:30Z</dcterms:created>
  <dcterms:modified xsi:type="dcterms:W3CDTF">2023-11-10T21:20:26Z</dcterms:modified>
</cp:coreProperties>
</file>