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58292E-ED88-4DEE-B9A5-5D4E88F9801F}" v="462" dt="2023-06-07T16:50:53.5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645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847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333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776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2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23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723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63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198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989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13730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66" r:id="rId6"/>
    <p:sldLayoutId id="2147483762" r:id="rId7"/>
    <p:sldLayoutId id="2147483763" r:id="rId8"/>
    <p:sldLayoutId id="2147483764" r:id="rId9"/>
    <p:sldLayoutId id="2147483765" r:id="rId10"/>
    <p:sldLayoutId id="2147483767" r:id="rId11"/>
  </p:sldLayoutIdLst>
  <p:hf sldNum="0" hdr="0" ft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44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6B4480E-B7FF-4481-890E-043A69AE6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Fondo con red tecnológica">
            <a:extLst>
              <a:ext uri="{FF2B5EF4-FFF2-40B4-BE49-F238E27FC236}">
                <a16:creationId xmlns:a16="http://schemas.microsoft.com/office/drawing/2014/main" id="{D77268EC-78A6-66FF-73AD-53397F28699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3434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64C13BAB-7C00-4D21-A857-E3D41C0A2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883" y="1661699"/>
            <a:ext cx="3703320" cy="9499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F1FF39A-AC3C-4066-9D4C-519AA2281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883" y="1817914"/>
            <a:ext cx="3702134" cy="3378388"/>
          </a:xfrm>
          <a:prstGeom prst="rect">
            <a:avLst/>
          </a:prstGeom>
          <a:solidFill>
            <a:schemeClr val="bg1">
              <a:alpha val="97000"/>
            </a:scheme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8CB8ABC-25B1-610B-6446-A2D965568C29}"/>
              </a:ext>
            </a:extLst>
          </p:cNvPr>
          <p:cNvSpPr txBox="1"/>
          <p:nvPr/>
        </p:nvSpPr>
        <p:spPr>
          <a:xfrm>
            <a:off x="899510" y="2324906"/>
            <a:ext cx="3412067" cy="1588698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500" cap="all" dirty="0">
                <a:latin typeface="+mj-lt"/>
                <a:ea typeface="+mj-ea"/>
                <a:cs typeface="+mj-cs"/>
              </a:rPr>
              <a:t>INSTRUCCIONES PARA REALIZAR  TU ESPACIO DE ACTIVIDADES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E29D401-737F-816C-EF1E-80A87DE9C24A}"/>
              </a:ext>
            </a:extLst>
          </p:cNvPr>
          <p:cNvSpPr txBox="1"/>
          <p:nvPr/>
        </p:nvSpPr>
        <p:spPr>
          <a:xfrm>
            <a:off x="7425592" y="543214"/>
            <a:ext cx="3864633" cy="61247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000" i="1" dirty="0">
                <a:solidFill>
                  <a:srgbClr val="FF0000"/>
                </a:solidFill>
              </a:rPr>
              <a:t>                               </a:t>
            </a:r>
            <a:r>
              <a:rPr lang="es-ES" sz="2800" i="1" dirty="0">
                <a:solidFill>
                  <a:schemeClr val="accent1"/>
                </a:solidFill>
              </a:rPr>
              <a:t>1º</a:t>
            </a:r>
          </a:p>
          <a:p>
            <a:r>
              <a:rPr lang="es-ES" sz="2000" i="1" dirty="0">
                <a:solidFill>
                  <a:srgbClr val="FF0000"/>
                </a:solidFill>
              </a:rPr>
              <a:t>Receta Dibujo.</a:t>
            </a:r>
            <a:r>
              <a:rPr lang="es-ES" sz="2000" dirty="0"/>
              <a:t> </a:t>
            </a:r>
            <a:endParaRPr lang="es-ES">
              <a:latin typeface="Univers" panose="020B0502020104020203"/>
            </a:endParaRPr>
          </a:p>
          <a:p>
            <a:r>
              <a:rPr lang="es-ES" sz="2000" dirty="0">
                <a:latin typeface="Bahnschrift"/>
              </a:rPr>
              <a:t>1º. Dibuja los ingredientes necesarios para elaborar una tortilla de patatas. </a:t>
            </a:r>
            <a:endParaRPr lang="es-ES" dirty="0">
              <a:latin typeface="Univers" panose="020B0502020104020203"/>
            </a:endParaRPr>
          </a:p>
          <a:p>
            <a:r>
              <a:rPr lang="es-ES" sz="2000" dirty="0">
                <a:latin typeface="Bahnschrift"/>
              </a:rPr>
              <a:t>2º. Dibújalos primero encima de la mesa.</a:t>
            </a:r>
          </a:p>
          <a:p>
            <a:r>
              <a:rPr lang="es-ES" sz="2000" dirty="0">
                <a:latin typeface="Bahnschrift"/>
              </a:rPr>
              <a:t>3º. Dibújalos después en la sartén mientras se están cocinando. </a:t>
            </a:r>
          </a:p>
          <a:p>
            <a:r>
              <a:rPr lang="es-ES" sz="2000" dirty="0">
                <a:latin typeface="Bahnschrift"/>
              </a:rPr>
              <a:t>4º Finalmente, dibuja la tortilla. </a:t>
            </a:r>
          </a:p>
          <a:p>
            <a:endParaRPr lang="es-ES" sz="2000" dirty="0">
              <a:solidFill>
                <a:srgbClr val="FFFFFF"/>
              </a:solidFill>
              <a:latin typeface="Bahnschrift"/>
              <a:cs typeface="Calibri"/>
            </a:endParaRPr>
          </a:p>
          <a:p>
            <a:endParaRPr lang="es-ES" sz="2000" dirty="0">
              <a:solidFill>
                <a:srgbClr val="FFFFFF"/>
              </a:solidFill>
              <a:latin typeface="Bahnschrift"/>
              <a:cs typeface="Calibri"/>
            </a:endParaRPr>
          </a:p>
          <a:p>
            <a:endParaRPr lang="es-ES" sz="2000" dirty="0">
              <a:solidFill>
                <a:srgbClr val="FFFFFF"/>
              </a:solidFill>
              <a:latin typeface="Bahnschrift"/>
              <a:cs typeface="Calibri"/>
            </a:endParaRPr>
          </a:p>
          <a:p>
            <a:endParaRPr lang="es-ES" sz="2000" dirty="0">
              <a:solidFill>
                <a:srgbClr val="FFFFFF"/>
              </a:solidFill>
              <a:latin typeface="Bahnschrift"/>
              <a:cs typeface="Calibri"/>
            </a:endParaRPr>
          </a:p>
          <a:p>
            <a:endParaRPr lang="es-ES" sz="2000" dirty="0">
              <a:solidFill>
                <a:srgbClr val="FFFFFF"/>
              </a:solidFill>
              <a:latin typeface="Bahnschrift"/>
              <a:cs typeface="Calibri"/>
            </a:endParaRPr>
          </a:p>
          <a:p>
            <a:endParaRPr lang="es-ES" sz="2000" dirty="0">
              <a:solidFill>
                <a:srgbClr val="FFFFFF"/>
              </a:solidFill>
              <a:latin typeface="Bahnschrift"/>
              <a:cs typeface="Calibri"/>
            </a:endParaRPr>
          </a:p>
          <a:p>
            <a:endParaRPr lang="es-ES" sz="2000" dirty="0">
              <a:solidFill>
                <a:srgbClr val="FFFFFF"/>
              </a:solidFill>
              <a:latin typeface="Bahnschrift"/>
              <a:cs typeface="Calibri"/>
            </a:endParaRPr>
          </a:p>
          <a:p>
            <a:r>
              <a:rPr lang="es-ES" sz="2400" dirty="0">
                <a:solidFill>
                  <a:srgbClr val="FF0000"/>
                </a:solidFill>
                <a:latin typeface="Calibri"/>
                <a:cs typeface="Calibri"/>
              </a:rPr>
              <a:t>Fernando José Murcia</a:t>
            </a:r>
          </a:p>
        </p:txBody>
      </p:sp>
      <p:pic>
        <p:nvPicPr>
          <p:cNvPr id="2" name="Voz 001">
            <a:hlinkClick r:id="" action="ppaction://media"/>
            <a:extLst>
              <a:ext uri="{FF2B5EF4-FFF2-40B4-BE49-F238E27FC236}">
                <a16:creationId xmlns:a16="http://schemas.microsoft.com/office/drawing/2014/main" id="{E1EA9216-6FAA-7B48-E7E5-C4A1829F43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175026" y="4458479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Univers Condensed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Univers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DividendVTI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73</cp:revision>
  <dcterms:created xsi:type="dcterms:W3CDTF">2023-06-07T15:38:40Z</dcterms:created>
  <dcterms:modified xsi:type="dcterms:W3CDTF">2023-06-07T16:51:59Z</dcterms:modified>
</cp:coreProperties>
</file>