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E6CB97-A39A-472B-81FB-DE75640656A5}" v="72" dt="2023-06-15T17:06:42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58E14-23EC-4C25-974C-48FA83988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978408"/>
            <a:ext cx="5021183" cy="5074226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FEDD4-20A1-49F6-9E3E-0B26B426BB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62167" y="3602038"/>
            <a:ext cx="5021183" cy="224458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0A32F-E6F3-4C2E-B9E3-E47868E4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AA473-D82F-4EFF-9DF7-AE6D83C51288}" type="datetime1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06724-A87A-4231-BFD9-277482AF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0D1AF-36B8-4BB8-BD6A-71194F7BC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3FF94B3-6D3E-44FE-BB02-A9027C000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9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F6B8E-1D8E-4105-9BBB-D53AD24B7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25530-6629-4FEA-9670-EB21A2F5B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64C7A-A73F-46F5-BC33-696671DAE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F1F0-FE2D-4C1C-B320-8CB9BE735F0F}" type="datetime1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B3CC0-B649-4509-A4B6-DF9D20EFA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ECCCA-3F2A-46F3-BF45-7C862FF1D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56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7BD47B-C187-494C-812F-46BE0040B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7995"/>
          </a:xfrm>
          <a:prstGeom prst="rect">
            <a:avLst/>
          </a:prstGeom>
          <a:solidFill>
            <a:schemeClr val="bg2">
              <a:lumMod val="9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0133B-2446-4168-AA17-6538910668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62168" y="996791"/>
            <a:ext cx="5011962" cy="49569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06A9AD-2756-4C51-A958-6756301EB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7870" y="996791"/>
            <a:ext cx="5021183" cy="4956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2995D-CCEA-43AF-973B-8B6B56A56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B96C-10FD-4EBC-9029-9652B7535D02}" type="datetime1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029CF-BA62-4CCD-956E-FFA0B37B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E0B3D-96AB-41B3-ABDD-5B0DE863D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18136A-0796-46EB-89BB-4C73C0258F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1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3D8A-C68D-4CF9-9D15-3E09BCC09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4D94C-E537-4FF3-AAF8-A85F05C31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4B1D4-6731-4993-8609-16C1D3327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8474-CC00-4A95-9D50-A41C12D1EEC4}" type="datetime1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B7BBD-CEEB-4256-84B2-6D907E118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2A8B7-F430-4F4A-BB63-481F51E5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8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BAC1C-A332-4BA5-8C9C-FE0396C81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056" cy="4870974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8D137-710E-4125-B5E9-F63E7F1C9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167" y="3566639"/>
            <a:ext cx="5021183" cy="2279979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480C5-E9A6-425E-B050-03E444BE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C8B4-7FBB-408F-BDB9-F0496874AFB2}" type="datetime1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B4831-6C0B-4E0B-A341-91E4C5D3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11EE6-252D-46DD-94DF-C42657EF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53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04B06-C54A-4B7B-B6D1-436428EAF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1182" cy="52076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23919-9A2F-4D97-8F31-6E35BD597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63049" y="969264"/>
            <a:ext cx="5290751" cy="255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8DA345-F684-4BAA-A22C-E725B3A60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63049" y="3621849"/>
            <a:ext cx="5290751" cy="255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399C52-9753-45D8-9646-CF31BB01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E20-A5E2-47D3-8F6D-A2BA7AB2E093}" type="datetime1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5E57-622C-4199-940E-F5462E1AC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B7592-00E8-41EF-B749-2A5EA8E46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F4AA536-072F-4374-926E-17E038EC7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7995"/>
          </a:xfrm>
          <a:prstGeom prst="rect">
            <a:avLst/>
          </a:prstGeom>
          <a:solidFill>
            <a:schemeClr val="bg2">
              <a:lumMod val="9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291277-967B-4176-B40B-9EC360626994}"/>
              </a:ext>
            </a:extLst>
          </p:cNvPr>
          <p:cNvSpPr/>
          <p:nvPr/>
        </p:nvSpPr>
        <p:spPr>
          <a:xfrm>
            <a:off x="517869" y="508090"/>
            <a:ext cx="11155680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11C00-F7CB-4484-807A-D12745CD3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69" y="978119"/>
            <a:ext cx="11165481" cy="1073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AAA6E-E243-48B3-9585-3C1420B3E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7870" y="2178908"/>
            <a:ext cx="5020056" cy="65490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D01B8-0F2E-41A4-B21C-334393F6A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7870" y="2876085"/>
            <a:ext cx="5020056" cy="3322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9B23F-3E60-415A-9CE7-0928B5CFB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2168" y="2178908"/>
            <a:ext cx="5021182" cy="65490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223446-0CDC-402B-8D71-D9D29F6DF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62168" y="2876085"/>
            <a:ext cx="5021182" cy="3322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2B77D3-C6EC-4FFD-9E10-24E1AC542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</p:spPr>
        <p:txBody>
          <a:bodyPr/>
          <a:lstStyle/>
          <a:p>
            <a:fld id="{3382CF99-132F-413F-B7EF-71A5C33F2ED6}" type="datetime1">
              <a:rPr lang="en-US" smtClean="0"/>
              <a:t>6/15/2023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9DF31B-BD07-4DC2-95C2-B77E51AA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54CE5A-3A0A-4AAB-81D2-F1C20636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216B8-52AB-412B-BBE7-B6BE698FA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F779C3-9D19-467E-A5D2-0920834D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AE06-98E0-4D9F-A059-92C3548821BB}" type="datetime1">
              <a:rPr lang="en-US" smtClean="0"/>
              <a:t>6/15/2023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72BB4-C8D8-4F74-9677-5AC979932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6B49B8-779F-4492-ABD9-96F0D042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93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B976BF-9339-48D6-881A-280D15492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00CA-3DDC-4705-B840-978EF5EA0707}" type="datetime1">
              <a:rPr lang="en-US" smtClean="0"/>
              <a:t>6/15/2023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77605-C9C8-432E-9662-D7D410B15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2432B6-4A12-46EF-98A7-B5D50BD51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7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F191C-AF68-4230-A7B2-F8F07B486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948" cy="2270641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F9F11-5FCF-4D7E-BA51-38CB84277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3182" y="987423"/>
            <a:ext cx="502094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3B519B-06C0-41BC-95FB-FB1FE4363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7870" y="3361038"/>
            <a:ext cx="5020948" cy="2507949"/>
          </a:xfrm>
        </p:spPr>
        <p:txBody>
          <a:bodyPr>
            <a:normAutofit/>
          </a:bodyPr>
          <a:lstStyle>
            <a:lvl1pPr marL="0" indent="0">
              <a:buNone/>
              <a:defRPr sz="2400" b="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B8B70C-015C-4832-AFF6-D033E0227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6D49-0BBA-4C5A-AD96-6448CA63451A}" type="datetime1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1A6FB-8C14-46D1-90A5-0FF11DE78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2C585-6FA1-4E94-9C1C-A1DEDE55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1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98B43-D1CE-43F4-A367-EF1FE9688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948" cy="2270641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B73978-8CDF-4C0E-ABA1-7291A0347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62168" y="987425"/>
            <a:ext cx="502700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ECC62-ED45-451E-BEC5-A03C6A554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7870" y="3340442"/>
            <a:ext cx="5020948" cy="2528545"/>
          </a:xfrm>
        </p:spPr>
        <p:txBody>
          <a:bodyPr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A7A86-B983-4315-9312-936B4FCF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B293-A316-472D-A8B4-6947CF1A12B7}" type="datetime1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88C0-25A5-46F9-AB35-EAD50E6B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F9EA8-45AD-478E-8606-9328245BC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51E4AC6-B446-4768-97EF-CA4B8261433B}"/>
              </a:ext>
            </a:extLst>
          </p:cNvPr>
          <p:cNvCxnSpPr>
            <a:cxnSpLocks/>
          </p:cNvCxnSpPr>
          <p:nvPr/>
        </p:nvCxnSpPr>
        <p:spPr>
          <a:xfrm>
            <a:off x="11689174" y="2172428"/>
            <a:ext cx="0" cy="3354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69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61AD20-E240-4E6F-AF91-689F7AEEE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1182" cy="48704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78801-35D1-4C19-BC2B-EAC7EE917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168" y="969264"/>
            <a:ext cx="5021182" cy="4870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82A45-C5B9-4575-8E28-A35767B4D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734BCCD4-CEB1-405B-A443-DD9CBCBEA552}" type="datetime1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D0933-AA03-4018-8E37-004CFB9F61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7870" y="9771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F282A-DF4A-4A2D-9672-8F0F770A3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4317" y="6420414"/>
            <a:ext cx="637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FDF98CC-160E-494C-8C3C-8CDC5FA257DE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E57300-C7FF-4578-99A0-42B0295B123C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0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795" r:id="rId6"/>
    <p:sldLayoutId id="2147483791" r:id="rId7"/>
    <p:sldLayoutId id="2147483792" r:id="rId8"/>
    <p:sldLayoutId id="2147483793" r:id="rId9"/>
    <p:sldLayoutId id="2147483794" r:id="rId10"/>
    <p:sldLayoutId id="214748379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27432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ADE57300-C7FF-4578-99A0-42B0295B1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33798C70-B426-9447-2C96-3DB987F875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09" r="-1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8686800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DCC5C70-FB94-AE01-8C71-9F77350C3206}"/>
              </a:ext>
            </a:extLst>
          </p:cNvPr>
          <p:cNvSpPr txBox="1"/>
          <p:nvPr/>
        </p:nvSpPr>
        <p:spPr>
          <a:xfrm>
            <a:off x="646544" y="1570181"/>
            <a:ext cx="7492999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1º.- Debes entender correctamente lo que se pide en cada actividad.</a:t>
            </a:r>
            <a:endParaRPr lang="es-ES"/>
          </a:p>
          <a:p>
            <a:r>
              <a:rPr lang="es-ES" dirty="0">
                <a:solidFill>
                  <a:srgbClr val="FF0000"/>
                </a:solidFill>
              </a:rPr>
              <a:t> 2º.-Hasta la actividad número 3 es obligatorio, si al llegar a esta actividad has encontrado alguna dificultad, pasa directamente al REPORTAJE  después puedes pasar directamente a la META o podrás regresar para comprender mejor las actividades  en las que has tenido problemas. </a:t>
            </a:r>
            <a:endParaRPr lang="es-ES">
              <a:solidFill>
                <a:srgbClr val="000000"/>
              </a:solidFill>
            </a:endParaRPr>
          </a:p>
          <a:p>
            <a:r>
              <a:rPr lang="es-ES" dirty="0">
                <a:solidFill>
                  <a:srgbClr val="FF0000"/>
                </a:solidFill>
              </a:rPr>
              <a:t>3º.- Recuerda disfrutar el proceso. No se trata de llegar el primero si no de hacerlo bien. </a:t>
            </a:r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7E5A356-E775-35D3-FA20-521963544803}"/>
              </a:ext>
            </a:extLst>
          </p:cNvPr>
          <p:cNvSpPr txBox="1"/>
          <p:nvPr/>
        </p:nvSpPr>
        <p:spPr>
          <a:xfrm>
            <a:off x="785090" y="4375727"/>
            <a:ext cx="3613727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200" dirty="0">
                <a:solidFill>
                  <a:srgbClr val="FF0000"/>
                </a:solidFill>
                <a:ea typeface="+mn-lt"/>
                <a:cs typeface="+mn-lt"/>
              </a:rPr>
              <a:t>3º primaria</a:t>
            </a:r>
          </a:p>
          <a:p>
            <a:endParaRPr lang="es-ES" sz="2200" dirty="0">
              <a:solidFill>
                <a:srgbClr val="FF0000"/>
              </a:solidFill>
            </a:endParaRPr>
          </a:p>
          <a:p>
            <a:endParaRPr lang="es-ES" sz="2600" dirty="0">
              <a:solidFill>
                <a:srgbClr val="FF0000"/>
              </a:solidFill>
            </a:endParaRPr>
          </a:p>
          <a:p>
            <a:r>
              <a:rPr lang="es-ES" sz="2600" dirty="0">
                <a:solidFill>
                  <a:srgbClr val="FF0000"/>
                </a:solidFill>
                <a:ea typeface="+mn-lt"/>
                <a:cs typeface="+mn-lt"/>
              </a:rPr>
              <a:t>Victoria García </a:t>
            </a:r>
            <a:endParaRPr lang="es-ES" sz="2600" dirty="0">
              <a:solidFill>
                <a:srgbClr val="FF0000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EA4B468-66EE-557A-7E89-4948AFC499A0}"/>
              </a:ext>
            </a:extLst>
          </p:cNvPr>
          <p:cNvSpPr txBox="1"/>
          <p:nvPr/>
        </p:nvSpPr>
        <p:spPr>
          <a:xfrm>
            <a:off x="785091" y="715818"/>
            <a:ext cx="7204363" cy="40011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2000" dirty="0">
                <a:solidFill>
                  <a:schemeClr val="bg1"/>
                </a:solidFill>
              </a:rPr>
              <a:t>INSTRUCCIONES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Custom 86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Bierstad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GestaltVTI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31</cp:revision>
  <dcterms:created xsi:type="dcterms:W3CDTF">2023-06-15T17:02:12Z</dcterms:created>
  <dcterms:modified xsi:type="dcterms:W3CDTF">2023-06-15T17:08:03Z</dcterms:modified>
</cp:coreProperties>
</file>