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E6CB97-A39A-472B-81FB-DE75640656A5}" v="72" dt="2023-06-15T17:06:42.4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473-D82F-4EFF-9DF7-AE6D83C51288}" type="datetime1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F1F0-FE2D-4C1C-B320-8CB9BE735F0F}" type="datetime1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5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7BD47B-C187-494C-812F-46BE0040B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B96C-10FD-4EBC-9029-9652B7535D02}" type="datetime1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1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8474-CC00-4A95-9D50-A41C12D1EEC4}" type="datetime1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8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C8B4-7FBB-408F-BDB9-F0496874AFB2}" type="datetime1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5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EE20-A5E2-47D3-8F6D-A2BA7AB2E093}" type="datetime1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F4AA536-072F-4374-926E-17E038EC7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3382CF99-132F-413F-B7EF-71A5C33F2ED6}" type="datetime1">
              <a:rPr lang="en-US" smtClean="0"/>
              <a:t>6/15/2023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E06-98E0-4D9F-A059-92C3548821BB}" type="datetime1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9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00CA-3DDC-4705-B840-978EF5EA0707}" type="datetime1">
              <a:rPr lang="en-US" smtClean="0"/>
              <a:t>6/15/2023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7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6D49-0BBA-4C5A-AD96-6448CA63451A}" type="datetime1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1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B293-A316-472D-A8B4-6947CF1A12B7}" type="datetime1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1E4AC6-B446-4768-97EF-CA4B8261433B}"/>
              </a:ext>
            </a:extLst>
          </p:cNvPr>
          <p:cNvCxnSpPr>
            <a:cxnSpLocks/>
          </p:cNvCxnSpPr>
          <p:nvPr/>
        </p:nvCxnSpPr>
        <p:spPr>
          <a:xfrm>
            <a:off x="11689174" y="2172428"/>
            <a:ext cx="0" cy="3354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69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734BCCD4-CEB1-405B-A443-DD9CBCBEA552}" type="datetime1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0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795" r:id="rId6"/>
    <p:sldLayoutId id="2147483791" r:id="rId7"/>
    <p:sldLayoutId id="2147483792" r:id="rId8"/>
    <p:sldLayoutId id="2147483793" r:id="rId9"/>
    <p:sldLayoutId id="2147483794" r:id="rId10"/>
    <p:sldLayoutId id="214748379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ADE57300-C7FF-4578-99A0-42B0295B1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1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33798C70-B426-9447-2C96-3DB987F875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09" r="-1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8686800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DCC5C70-FB94-AE01-8C71-9F77350C3206}"/>
              </a:ext>
            </a:extLst>
          </p:cNvPr>
          <p:cNvSpPr txBox="1"/>
          <p:nvPr/>
        </p:nvSpPr>
        <p:spPr>
          <a:xfrm>
            <a:off x="646544" y="1570181"/>
            <a:ext cx="7492999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1º.- Debes entender correctamente lo que se pide en cada actividad.</a:t>
            </a:r>
            <a:endParaRPr lang="es-ES"/>
          </a:p>
          <a:p>
            <a:r>
              <a:rPr lang="es-ES" dirty="0">
                <a:solidFill>
                  <a:srgbClr val="FF0000"/>
                </a:solidFill>
              </a:rPr>
              <a:t> 2º.-Hasta la actividad número 3 es obligatorio, si al llegar a esta actividad has encontrado alguna dificultad, pasa directamente al REPORTAJE  después puedes pasar directamente a la META o podrás regresar para comprender mejor las actividades  en las que has tenido problemas. </a:t>
            </a:r>
            <a:endParaRPr lang="es-ES">
              <a:solidFill>
                <a:srgbClr val="000000"/>
              </a:solidFill>
            </a:endParaRPr>
          </a:p>
          <a:p>
            <a:r>
              <a:rPr lang="es-ES" dirty="0">
                <a:solidFill>
                  <a:srgbClr val="FF0000"/>
                </a:solidFill>
              </a:rPr>
              <a:t>3º.- Recuerda disfrutar el proceso. No se trata de llegar el primero si no de hacerlo bien. </a:t>
            </a:r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7E5A356-E775-35D3-FA20-521963544803}"/>
              </a:ext>
            </a:extLst>
          </p:cNvPr>
          <p:cNvSpPr txBox="1"/>
          <p:nvPr/>
        </p:nvSpPr>
        <p:spPr>
          <a:xfrm>
            <a:off x="785090" y="4375727"/>
            <a:ext cx="3613727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200" dirty="0">
                <a:solidFill>
                  <a:srgbClr val="FF0000"/>
                </a:solidFill>
                <a:ea typeface="+mn-lt"/>
                <a:cs typeface="+mn-lt"/>
              </a:rPr>
              <a:t>3º primaria</a:t>
            </a:r>
          </a:p>
          <a:p>
            <a:endParaRPr lang="es-ES" sz="2200" dirty="0">
              <a:solidFill>
                <a:srgbClr val="FF0000"/>
              </a:solidFill>
            </a:endParaRPr>
          </a:p>
          <a:p>
            <a:endParaRPr lang="es-ES" sz="2600" dirty="0">
              <a:solidFill>
                <a:srgbClr val="FF0000"/>
              </a:solidFill>
            </a:endParaRPr>
          </a:p>
          <a:p>
            <a:r>
              <a:rPr lang="es-ES" sz="2600" dirty="0">
                <a:solidFill>
                  <a:srgbClr val="FF0000"/>
                </a:solidFill>
                <a:ea typeface="+mn-lt"/>
                <a:cs typeface="+mn-lt"/>
              </a:rPr>
              <a:t>Victoria García </a:t>
            </a:r>
            <a:endParaRPr lang="es-ES" sz="2600" dirty="0">
              <a:solidFill>
                <a:srgbClr val="FF0000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EA4B468-66EE-557A-7E89-4948AFC499A0}"/>
              </a:ext>
            </a:extLst>
          </p:cNvPr>
          <p:cNvSpPr txBox="1"/>
          <p:nvPr/>
        </p:nvSpPr>
        <p:spPr>
          <a:xfrm>
            <a:off x="785091" y="715818"/>
            <a:ext cx="7204363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000" dirty="0">
                <a:solidFill>
                  <a:schemeClr val="bg1"/>
                </a:solidFill>
              </a:rPr>
              <a:t>INSTRUCCIONES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Custom 86">
      <a:dk1>
        <a:srgbClr val="000000"/>
      </a:dk1>
      <a:lt1>
        <a:sysClr val="window" lastClr="FFFFFF"/>
      </a:lt1>
      <a:dk2>
        <a:srgbClr val="262626"/>
      </a:dk2>
      <a:lt2>
        <a:srgbClr val="F7F7F7"/>
      </a:lt2>
      <a:accent1>
        <a:srgbClr val="EBA000"/>
      </a:accent1>
      <a:accent2>
        <a:srgbClr val="00BAC8"/>
      </a:accent2>
      <a:accent3>
        <a:srgbClr val="E64823"/>
      </a:accent3>
      <a:accent4>
        <a:srgbClr val="4D5AFF"/>
      </a:accent4>
      <a:accent5>
        <a:srgbClr val="FE5D21"/>
      </a:accent5>
      <a:accent6>
        <a:srgbClr val="00C777"/>
      </a:accent6>
      <a:hlink>
        <a:srgbClr val="2998E3"/>
      </a:hlink>
      <a:folHlink>
        <a:srgbClr val="939393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GestaltVTI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31</cp:revision>
  <dcterms:created xsi:type="dcterms:W3CDTF">2023-06-15T17:02:12Z</dcterms:created>
  <dcterms:modified xsi:type="dcterms:W3CDTF">2023-06-15T17:08:03Z</dcterms:modified>
</cp:coreProperties>
</file>