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9" r:id="rId4"/>
    <p:sldId id="258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0A429-EB5E-4FD7-9BAF-31284EB47940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FDB677-2B96-48E4-8FA6-0BA9384253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7431360" cy="83773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6125"/>
            <a:ext cx="54022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Los pulgones.</a:t>
            </a:r>
            <a:endParaRPr lang="es-ES" sz="7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949280"/>
            <a:ext cx="838200" cy="295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5"/>
            <a:ext cx="3456384" cy="3312369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E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pulgones o </a:t>
            </a:r>
            <a:r>
              <a:rPr lang="es-ES" sz="2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áfidos</a:t>
            </a:r>
            <a:r>
              <a:rPr lang="es-ES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 una de las plagas más comunes, tanto en huertos como en jardines con plantas ornamentales, por su gran capacidad de adaptación </a:t>
            </a:r>
            <a:r>
              <a:rPr lang="es-E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propagación</a:t>
            </a:r>
            <a:r>
              <a:rPr lang="es-ES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700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132200" cy="540806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15616" y="558924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Congerdesing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Licencia CC0 1.0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980728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s-ES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3" b="16828"/>
          <a:stretch/>
        </p:blipFill>
        <p:spPr>
          <a:xfrm>
            <a:off x="4067944" y="4303810"/>
            <a:ext cx="4438248" cy="218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395536" y="47667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pulgón es un consumidor incansable de nitrógeno que consigue succionando la savia de las plantas sobre las que vive, prefiere los brotes tiernos pues tienen mayor concentración de nitrógeno.</a:t>
            </a:r>
          </a:p>
          <a:p>
            <a:pPr algn="just"/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El exceso de azúcar y agua que obtiene de la savia la excreta en forma de melaza, de la que se alimentan socios como las hormigas. Este </a:t>
            </a:r>
            <a:r>
              <a:rPr lang="es-ES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buffet self-service 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 recompensado por las hormigas con un servicio de protección frente a depredadores y con un  transporte a nuevos brotes tiernos.</a:t>
            </a:r>
            <a:endParaRPr lang="es-E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594928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Pascual, M. </a:t>
            </a:r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Licencia CC0 1.0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043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Existen varias especies siendo las más comunes…</a:t>
            </a:r>
          </a:p>
          <a:p>
            <a:pPr algn="just">
              <a:buNone/>
            </a:pP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Pulgón verde, presente en alcachofas, guisantes, judías y fresas.</a:t>
            </a:r>
          </a:p>
          <a:p>
            <a:pPr algn="just"/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Pulgón gris de las coles.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ESPECIES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65193" y="4415092"/>
            <a:ext cx="334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Soffia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Flickr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Licencia  CC BY-ND 2.0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-12874" r="-393" b="12874"/>
          <a:stretch/>
        </p:blipFill>
        <p:spPr>
          <a:xfrm>
            <a:off x="4965194" y="2270674"/>
            <a:ext cx="3674748" cy="212021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3" y="3861048"/>
            <a:ext cx="3096344" cy="232225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283968" y="580526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Duro Pérez, R. INTEF. Licencia CC BY-ND-SA 3.0 ES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Pulgón negro de las habas.</a:t>
            </a:r>
          </a:p>
          <a:p>
            <a:pPr lvl="0" algn="just">
              <a:buFont typeface="Wingdings" pitchFamily="2" charset="2"/>
              <a:buChar char="§"/>
            </a:pPr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Pulgón amarillo de los fresales.</a:t>
            </a:r>
          </a:p>
          <a:p>
            <a:pPr lvl="0">
              <a:buFont typeface="Wingdings" pitchFamily="2" charset="2"/>
              <a:buChar char="§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2304256" cy="307234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915816" y="606377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Pascual, </a:t>
            </a:r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M.Flickr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Licencia CC0 1.0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91680" y="271443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Morley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s-E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Flickr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Licencia CC BY-ND 2.0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70745"/>
            <a:ext cx="339276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5472608" cy="6858000"/>
          </a:xfrm>
        </p:spPr>
        <p:txBody>
          <a:bodyPr>
            <a:normAutofit fontScale="92500" lnSpcReduction="10000"/>
          </a:bodyPr>
          <a:lstStyle/>
          <a:p>
            <a:endParaRPr lang="es-E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COLONIZACIÓN.</a:t>
            </a:r>
          </a:p>
          <a:p>
            <a:pPr algn="ctr">
              <a:buNone/>
            </a:pPr>
            <a:endParaRPr lang="es-ES" sz="3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Al principio todos los individuos son hembras sin alas que se reproducen asexualmente, por lo que en un semana cada una puede tener hasta 150 crías, cuando el recurso empieza a escasear aparecen las primeras hembras con alas para trasladarse a otras zonas, y cuando finalmente cambian las condiciones meteorológicas favorables, aparecen machos y hembras para reproducirse sexualmente y poner huevos, que aguantarán de forma latente hasta que de nuevo las condiciones sean las adecuadas.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r="1"/>
          <a:stretch/>
        </p:blipFill>
        <p:spPr>
          <a:xfrm>
            <a:off x="5940152" y="1556792"/>
            <a:ext cx="2800166" cy="38610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917786" y="5362928"/>
            <a:ext cx="28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Pérez (DPC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Wikimedia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Commons.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BY-SA 4.0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 varias las medidas a tomar en función de la gravedad de la plaga:</a:t>
            </a:r>
          </a:p>
          <a:p>
            <a:pPr algn="just"/>
            <a:endParaRPr lang="es-E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Arrancar y quemar las plantas más afectadas.</a:t>
            </a:r>
          </a:p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Pulverizar con agua templada a presión para quitarlos de la planta.</a:t>
            </a:r>
          </a:p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Pulverizar con agua jabonosa (100 g/10 l de agua).</a:t>
            </a:r>
          </a:p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Pulverizar con una infusión de tabaco. El contenido de dos cigarrillos debe dejarse macerar en 1 litro de agua durante 48 horas.</a:t>
            </a:r>
          </a:p>
          <a:p>
            <a:pPr algn="just"/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Aplicar insecticidas naturales como el aceite de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neem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MEDIDAS A TOMAR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Martín Vicente, M. 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Flickr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. Licencia: CC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2.0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Pero recuerda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36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antes de aplicar cualquier medida considera si realmente por la cantidad y el daño que causan en tu huerto tienes una plaga o simplemente unos habitantes más de tu huerto, que en tal caso puedes respetar.</a:t>
            </a:r>
            <a:endParaRPr lang="es-ES" sz="3600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6395" r="5128" b="6952"/>
          <a:stretch/>
        </p:blipFill>
        <p:spPr>
          <a:xfrm>
            <a:off x="2699792" y="404664"/>
            <a:ext cx="3685643" cy="242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313</TotalTime>
  <Words>374</Words>
  <Application>Microsoft Office PowerPoint</Application>
  <PresentationFormat>Presentación en pantalla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Papel</vt:lpstr>
      <vt:lpstr>Los pulgones.</vt:lpstr>
      <vt:lpstr>    Los pulgones o áfidos son una de las plagas más comunes, tanto en huertos como en jardines con plantas ornamentales, por su gran capacidad de adaptación y propagación.</vt:lpstr>
      <vt:lpstr>Presentación de PowerPoint</vt:lpstr>
      <vt:lpstr>  ESPECIES</vt:lpstr>
      <vt:lpstr>Presentación de PowerPoint</vt:lpstr>
      <vt:lpstr>Presentación de PowerPoint</vt:lpstr>
      <vt:lpstr>MEDIDAS A TOMAR</vt:lpstr>
      <vt:lpstr>Martín Vicente, M.  Flickr . Licencia: CC BY 2.0 Pero recuerda, antes de aplicar cualquier medida considera si realmente por la cantidad y el daño que causan en tu huerto tienes una plaga o simplemente unos habitantes más de tu huerto, que en tal caso puedes respetar.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pulgones.</dc:title>
  <dc:creator>octavio</dc:creator>
  <cp:lastModifiedBy>OCTAVIO</cp:lastModifiedBy>
  <cp:revision>30</cp:revision>
  <dcterms:created xsi:type="dcterms:W3CDTF">2013-02-28T17:19:43Z</dcterms:created>
  <dcterms:modified xsi:type="dcterms:W3CDTF">2018-12-09T17:19:44Z</dcterms:modified>
</cp:coreProperties>
</file>