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8"/>
  </p:notesMasterIdLst>
  <p:sldIdLst>
    <p:sldId id="256" r:id="rId2"/>
    <p:sldId id="257" r:id="rId3"/>
    <p:sldId id="262" r:id="rId4"/>
    <p:sldId id="258" r:id="rId5"/>
    <p:sldId id="265" r:id="rId6"/>
    <p:sldId id="266" r:id="rId7"/>
    <p:sldId id="259" r:id="rId8"/>
    <p:sldId id="264" r:id="rId9"/>
    <p:sldId id="260" r:id="rId10"/>
    <p:sldId id="261" r:id="rId11"/>
    <p:sldId id="278" r:id="rId12"/>
    <p:sldId id="281" r:id="rId13"/>
    <p:sldId id="274" r:id="rId14"/>
    <p:sldId id="269" r:id="rId15"/>
    <p:sldId id="267" r:id="rId16"/>
    <p:sldId id="273" r:id="rId17"/>
    <p:sldId id="270" r:id="rId18"/>
    <p:sldId id="275" r:id="rId19"/>
    <p:sldId id="271" r:id="rId20"/>
    <p:sldId id="263" r:id="rId21"/>
    <p:sldId id="276" r:id="rId22"/>
    <p:sldId id="272" r:id="rId23"/>
    <p:sldId id="268" r:id="rId24"/>
    <p:sldId id="279" r:id="rId25"/>
    <p:sldId id="280"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D3652-6908-469F-B1BB-AB0605C0E433}"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E77D7F6D-694D-44C5-B66B-091E9A279579}">
      <dgm:prSet phldrT="[Text]"/>
      <dgm:spPr/>
      <dgm:t>
        <a:bodyPr/>
        <a:lstStyle/>
        <a:p>
          <a:r>
            <a:rPr lang="en-US" dirty="0" smtClean="0"/>
            <a:t>COLLABORATION AND TRUST</a:t>
          </a:r>
          <a:endParaRPr lang="en-US" dirty="0"/>
        </a:p>
      </dgm:t>
    </dgm:pt>
    <dgm:pt modelId="{9BE12579-E631-444D-82AA-AE86BF8B1ACE}" type="parTrans" cxnId="{CF6A3BDA-F1DF-4B22-9B49-1340BC058D9A}">
      <dgm:prSet/>
      <dgm:spPr/>
      <dgm:t>
        <a:bodyPr/>
        <a:lstStyle/>
        <a:p>
          <a:endParaRPr lang="en-US"/>
        </a:p>
      </dgm:t>
    </dgm:pt>
    <dgm:pt modelId="{03AE849D-129A-4D1A-9677-37C9C6A86D75}" type="sibTrans" cxnId="{CF6A3BDA-F1DF-4B22-9B49-1340BC058D9A}">
      <dgm:prSet/>
      <dgm:spPr/>
      <dgm:t>
        <a:bodyPr/>
        <a:lstStyle/>
        <a:p>
          <a:endParaRPr lang="en-US"/>
        </a:p>
      </dgm:t>
    </dgm:pt>
    <dgm:pt modelId="{3938E413-A943-4C8C-8648-17555A497253}">
      <dgm:prSet phldrT="[Text]"/>
      <dgm:spPr/>
      <dgm:t>
        <a:bodyPr/>
        <a:lstStyle/>
        <a:p>
          <a:r>
            <a:rPr lang="en-US" dirty="0" smtClean="0"/>
            <a:t>ESTABLISIHING</a:t>
          </a:r>
          <a:endParaRPr lang="en-US" dirty="0"/>
        </a:p>
      </dgm:t>
    </dgm:pt>
    <dgm:pt modelId="{951068AA-1A55-456C-9DB5-0488B060FF41}" type="parTrans" cxnId="{D46E2B67-5574-46A1-A76D-A74D7E7A8DAC}">
      <dgm:prSet/>
      <dgm:spPr/>
      <dgm:t>
        <a:bodyPr/>
        <a:lstStyle/>
        <a:p>
          <a:endParaRPr lang="en-US"/>
        </a:p>
      </dgm:t>
    </dgm:pt>
    <dgm:pt modelId="{B8D96401-913C-4FFB-A5B3-DF5872EC6AEB}" type="sibTrans" cxnId="{D46E2B67-5574-46A1-A76D-A74D7E7A8DAC}">
      <dgm:prSet/>
      <dgm:spPr/>
      <dgm:t>
        <a:bodyPr/>
        <a:lstStyle/>
        <a:p>
          <a:endParaRPr lang="en-US"/>
        </a:p>
      </dgm:t>
    </dgm:pt>
    <dgm:pt modelId="{03BE9895-0348-48CF-A846-368C79C11114}">
      <dgm:prSet phldrT="[Text]"/>
      <dgm:spPr/>
      <dgm:t>
        <a:bodyPr/>
        <a:lstStyle/>
        <a:p>
          <a:r>
            <a:rPr lang="en-US" dirty="0" smtClean="0"/>
            <a:t>DEVELOPING</a:t>
          </a:r>
          <a:endParaRPr lang="en-US" dirty="0"/>
        </a:p>
      </dgm:t>
    </dgm:pt>
    <dgm:pt modelId="{BAEE5D9F-EF9E-4093-B467-2B02FAD6ECF9}" type="parTrans" cxnId="{FE74FFC7-C1ED-4762-AE0F-084163981AD2}">
      <dgm:prSet/>
      <dgm:spPr/>
      <dgm:t>
        <a:bodyPr/>
        <a:lstStyle/>
        <a:p>
          <a:endParaRPr lang="en-US"/>
        </a:p>
      </dgm:t>
    </dgm:pt>
    <dgm:pt modelId="{42DD1878-FD62-499E-BAFE-03E2B69110BB}" type="sibTrans" cxnId="{FE74FFC7-C1ED-4762-AE0F-084163981AD2}">
      <dgm:prSet/>
      <dgm:spPr/>
      <dgm:t>
        <a:bodyPr/>
        <a:lstStyle/>
        <a:p>
          <a:endParaRPr lang="en-US"/>
        </a:p>
      </dgm:t>
    </dgm:pt>
    <dgm:pt modelId="{41E336C6-B4E7-47DB-9386-D3E7733B65A8}" type="pres">
      <dgm:prSet presAssocID="{3DAD3652-6908-469F-B1BB-AB0605C0E433}" presName="composite" presStyleCnt="0">
        <dgm:presLayoutVars>
          <dgm:chMax val="1"/>
          <dgm:dir/>
          <dgm:resizeHandles val="exact"/>
        </dgm:presLayoutVars>
      </dgm:prSet>
      <dgm:spPr/>
      <dgm:t>
        <a:bodyPr/>
        <a:lstStyle/>
        <a:p>
          <a:endParaRPr lang="en-US"/>
        </a:p>
      </dgm:t>
    </dgm:pt>
    <dgm:pt modelId="{CC73AB92-52B8-4B2D-869F-5681C5A3AB5E}" type="pres">
      <dgm:prSet presAssocID="{3DAD3652-6908-469F-B1BB-AB0605C0E433}" presName="radial" presStyleCnt="0">
        <dgm:presLayoutVars>
          <dgm:animLvl val="ctr"/>
        </dgm:presLayoutVars>
      </dgm:prSet>
      <dgm:spPr/>
    </dgm:pt>
    <dgm:pt modelId="{7684E857-0E1D-4943-8F8E-FFAFEC51FAC2}" type="pres">
      <dgm:prSet presAssocID="{E77D7F6D-694D-44C5-B66B-091E9A279579}" presName="centerShape" presStyleLbl="vennNode1" presStyleIdx="0" presStyleCnt="3" custScaleX="137791" custScaleY="150174" custLinFactNeighborX="-466" custLinFactNeighborY="-573"/>
      <dgm:spPr/>
      <dgm:t>
        <a:bodyPr/>
        <a:lstStyle/>
        <a:p>
          <a:endParaRPr lang="en-US"/>
        </a:p>
      </dgm:t>
    </dgm:pt>
    <dgm:pt modelId="{57424E9A-6823-467D-B0CA-0A33649D1198}" type="pres">
      <dgm:prSet presAssocID="{3938E413-A943-4C8C-8648-17555A497253}" presName="node" presStyleLbl="vennNode1" presStyleIdx="1" presStyleCnt="3" custScaleX="173605" custScaleY="106525">
        <dgm:presLayoutVars>
          <dgm:bulletEnabled val="1"/>
        </dgm:presLayoutVars>
      </dgm:prSet>
      <dgm:spPr/>
      <dgm:t>
        <a:bodyPr/>
        <a:lstStyle/>
        <a:p>
          <a:endParaRPr lang="en-US"/>
        </a:p>
      </dgm:t>
    </dgm:pt>
    <dgm:pt modelId="{BED87E14-B44F-4835-9908-C88CFD4E8ACE}" type="pres">
      <dgm:prSet presAssocID="{03BE9895-0348-48CF-A846-368C79C11114}" presName="node" presStyleLbl="vennNode1" presStyleIdx="2" presStyleCnt="3" custScaleX="171177" custScaleY="104439">
        <dgm:presLayoutVars>
          <dgm:bulletEnabled val="1"/>
        </dgm:presLayoutVars>
      </dgm:prSet>
      <dgm:spPr/>
      <dgm:t>
        <a:bodyPr/>
        <a:lstStyle/>
        <a:p>
          <a:endParaRPr lang="en-US"/>
        </a:p>
      </dgm:t>
    </dgm:pt>
  </dgm:ptLst>
  <dgm:cxnLst>
    <dgm:cxn modelId="{D46E2B67-5574-46A1-A76D-A74D7E7A8DAC}" srcId="{E77D7F6D-694D-44C5-B66B-091E9A279579}" destId="{3938E413-A943-4C8C-8648-17555A497253}" srcOrd="0" destOrd="0" parTransId="{951068AA-1A55-456C-9DB5-0488B060FF41}" sibTransId="{B8D96401-913C-4FFB-A5B3-DF5872EC6AEB}"/>
    <dgm:cxn modelId="{51C845E2-4B67-4D21-B557-DFD18744E69A}" type="presOf" srcId="{3938E413-A943-4C8C-8648-17555A497253}" destId="{57424E9A-6823-467D-B0CA-0A33649D1198}" srcOrd="0" destOrd="0" presId="urn:microsoft.com/office/officeart/2005/8/layout/radial3"/>
    <dgm:cxn modelId="{FE74FFC7-C1ED-4762-AE0F-084163981AD2}" srcId="{E77D7F6D-694D-44C5-B66B-091E9A279579}" destId="{03BE9895-0348-48CF-A846-368C79C11114}" srcOrd="1" destOrd="0" parTransId="{BAEE5D9F-EF9E-4093-B467-2B02FAD6ECF9}" sibTransId="{42DD1878-FD62-499E-BAFE-03E2B69110BB}"/>
    <dgm:cxn modelId="{4AED4204-D3CB-47A9-9007-1F759B0C979A}" type="presOf" srcId="{03BE9895-0348-48CF-A846-368C79C11114}" destId="{BED87E14-B44F-4835-9908-C88CFD4E8ACE}" srcOrd="0" destOrd="0" presId="urn:microsoft.com/office/officeart/2005/8/layout/radial3"/>
    <dgm:cxn modelId="{CF6A3BDA-F1DF-4B22-9B49-1340BC058D9A}" srcId="{3DAD3652-6908-469F-B1BB-AB0605C0E433}" destId="{E77D7F6D-694D-44C5-B66B-091E9A279579}" srcOrd="0" destOrd="0" parTransId="{9BE12579-E631-444D-82AA-AE86BF8B1ACE}" sibTransId="{03AE849D-129A-4D1A-9677-37C9C6A86D75}"/>
    <dgm:cxn modelId="{31F95B9F-3639-437D-82B9-E96C7EE9CDBF}" type="presOf" srcId="{3DAD3652-6908-469F-B1BB-AB0605C0E433}" destId="{41E336C6-B4E7-47DB-9386-D3E7733B65A8}" srcOrd="0" destOrd="0" presId="urn:microsoft.com/office/officeart/2005/8/layout/radial3"/>
    <dgm:cxn modelId="{BF9839C8-A9A1-41F2-BF30-022C4BDEB9B8}" type="presOf" srcId="{E77D7F6D-694D-44C5-B66B-091E9A279579}" destId="{7684E857-0E1D-4943-8F8E-FFAFEC51FAC2}" srcOrd="0" destOrd="0" presId="urn:microsoft.com/office/officeart/2005/8/layout/radial3"/>
    <dgm:cxn modelId="{1B034DF8-E864-4B34-93D6-49B99B9AC1EA}" type="presParOf" srcId="{41E336C6-B4E7-47DB-9386-D3E7733B65A8}" destId="{CC73AB92-52B8-4B2D-869F-5681C5A3AB5E}" srcOrd="0" destOrd="0" presId="urn:microsoft.com/office/officeart/2005/8/layout/radial3"/>
    <dgm:cxn modelId="{E152BA1C-0412-4E74-B282-8521598EF559}" type="presParOf" srcId="{CC73AB92-52B8-4B2D-869F-5681C5A3AB5E}" destId="{7684E857-0E1D-4943-8F8E-FFAFEC51FAC2}" srcOrd="0" destOrd="0" presId="urn:microsoft.com/office/officeart/2005/8/layout/radial3"/>
    <dgm:cxn modelId="{01C311EA-067B-43FE-9BF2-DD4C8E2808CF}" type="presParOf" srcId="{CC73AB92-52B8-4B2D-869F-5681C5A3AB5E}" destId="{57424E9A-6823-467D-B0CA-0A33649D1198}" srcOrd="1" destOrd="0" presId="urn:microsoft.com/office/officeart/2005/8/layout/radial3"/>
    <dgm:cxn modelId="{40B518C8-6BE7-49B5-A29A-D30371829A89}" type="presParOf" srcId="{CC73AB92-52B8-4B2D-869F-5681C5A3AB5E}" destId="{BED87E14-B44F-4835-9908-C88CFD4E8ACE}"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C40E2-C5E9-4ADF-8639-873B95E7D8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2EB1A65-9AF5-45A2-81DF-8BBB4AA5BCE5}">
      <dgm:prSet phldrT="[Text]" custT="1"/>
      <dgm:spPr/>
      <dgm:t>
        <a:bodyPr/>
        <a:lstStyle/>
        <a:p>
          <a:r>
            <a:rPr lang="en-US" sz="1200" dirty="0" smtClean="0"/>
            <a:t>TO ACHIEVE A COMMON GOAL</a:t>
          </a:r>
          <a:endParaRPr lang="en-US" sz="1200" dirty="0"/>
        </a:p>
      </dgm:t>
    </dgm:pt>
    <dgm:pt modelId="{98235DCB-C8C5-4BB8-84F9-C1E2C1C544D1}" type="parTrans" cxnId="{767C1174-3681-4EDB-9BA1-5495C32505E8}">
      <dgm:prSet/>
      <dgm:spPr/>
      <dgm:t>
        <a:bodyPr/>
        <a:lstStyle/>
        <a:p>
          <a:endParaRPr lang="en-US"/>
        </a:p>
      </dgm:t>
    </dgm:pt>
    <dgm:pt modelId="{CC1573CA-292F-4B3B-A3BB-AFA838396BA2}" type="sibTrans" cxnId="{767C1174-3681-4EDB-9BA1-5495C32505E8}">
      <dgm:prSet/>
      <dgm:spPr/>
      <dgm:t>
        <a:bodyPr/>
        <a:lstStyle/>
        <a:p>
          <a:endParaRPr lang="en-US"/>
        </a:p>
      </dgm:t>
    </dgm:pt>
    <dgm:pt modelId="{5B57B117-FBA1-4182-9122-25A68BA358A9}">
      <dgm:prSet phldrT="[Text]" custT="1"/>
      <dgm:spPr/>
      <dgm:t>
        <a:bodyPr/>
        <a:lstStyle/>
        <a:p>
          <a:r>
            <a:rPr lang="en-US" sz="1200" dirty="0" smtClean="0"/>
            <a:t>IMPROVING PEOPLE</a:t>
          </a:r>
          <a:endParaRPr lang="en-US" sz="1200" dirty="0"/>
        </a:p>
      </dgm:t>
    </dgm:pt>
    <dgm:pt modelId="{A2FC00FA-4B64-4C4C-A944-D3A70C4A38B4}" type="parTrans" cxnId="{28B6C56D-132D-4EE7-A837-578B4577857A}">
      <dgm:prSet/>
      <dgm:spPr/>
      <dgm:t>
        <a:bodyPr/>
        <a:lstStyle/>
        <a:p>
          <a:endParaRPr lang="en-US"/>
        </a:p>
      </dgm:t>
    </dgm:pt>
    <dgm:pt modelId="{D0E76294-1CEE-4C5E-8360-81B8E4C969F1}" type="sibTrans" cxnId="{28B6C56D-132D-4EE7-A837-578B4577857A}">
      <dgm:prSet/>
      <dgm:spPr/>
      <dgm:t>
        <a:bodyPr/>
        <a:lstStyle/>
        <a:p>
          <a:endParaRPr lang="en-US"/>
        </a:p>
      </dgm:t>
    </dgm:pt>
    <dgm:pt modelId="{D66CF512-31C2-452C-B864-5EC7812BA6D3}">
      <dgm:prSet phldrT="[Text]" custT="1"/>
      <dgm:spPr/>
      <dgm:t>
        <a:bodyPr/>
        <a:lstStyle/>
        <a:p>
          <a:r>
            <a:rPr lang="en-US" sz="1200" dirty="0" smtClean="0"/>
            <a:t>WHO WORK TOGETHER</a:t>
          </a:r>
          <a:endParaRPr lang="en-US" sz="1200" dirty="0"/>
        </a:p>
      </dgm:t>
    </dgm:pt>
    <dgm:pt modelId="{463654CD-658D-4BE4-9CA5-E30852BDC4BC}" type="parTrans" cxnId="{ECE65B04-E721-4F0A-9FB0-FB694F1A6715}">
      <dgm:prSet/>
      <dgm:spPr/>
      <dgm:t>
        <a:bodyPr/>
        <a:lstStyle/>
        <a:p>
          <a:endParaRPr lang="en-US"/>
        </a:p>
      </dgm:t>
    </dgm:pt>
    <dgm:pt modelId="{04667AA0-8D50-4711-9A89-1970C0A7ED11}" type="sibTrans" cxnId="{ECE65B04-E721-4F0A-9FB0-FB694F1A6715}">
      <dgm:prSet/>
      <dgm:spPr/>
      <dgm:t>
        <a:bodyPr/>
        <a:lstStyle/>
        <a:p>
          <a:endParaRPr lang="en-US"/>
        </a:p>
      </dgm:t>
    </dgm:pt>
    <dgm:pt modelId="{47A394D5-F37C-4971-8108-F95EB4102A28}">
      <dgm:prSet phldrT="[Text]" custT="1"/>
      <dgm:spPr/>
      <dgm:t>
        <a:bodyPr/>
        <a:lstStyle/>
        <a:p>
          <a:r>
            <a:rPr lang="en-US" sz="1200" dirty="0" smtClean="0"/>
            <a:t>MAXIMIZING PEOPLE</a:t>
          </a:r>
          <a:endParaRPr lang="en-US" sz="1200" dirty="0"/>
        </a:p>
      </dgm:t>
    </dgm:pt>
    <dgm:pt modelId="{763C8A41-174D-466C-B725-ADBDA1AB0366}" type="parTrans" cxnId="{652FB756-D28C-4DC8-8B53-C31D049C67A8}">
      <dgm:prSet/>
      <dgm:spPr/>
      <dgm:t>
        <a:bodyPr/>
        <a:lstStyle/>
        <a:p>
          <a:endParaRPr lang="en-US"/>
        </a:p>
      </dgm:t>
    </dgm:pt>
    <dgm:pt modelId="{5308FA59-0E9D-4B22-96FA-325CB48D525C}" type="sibTrans" cxnId="{652FB756-D28C-4DC8-8B53-C31D049C67A8}">
      <dgm:prSet/>
      <dgm:spPr/>
      <dgm:t>
        <a:bodyPr/>
        <a:lstStyle/>
        <a:p>
          <a:endParaRPr lang="en-US"/>
        </a:p>
      </dgm:t>
    </dgm:pt>
    <dgm:pt modelId="{00174087-F3D1-484C-A1B0-0B4ABDC74E13}" type="pres">
      <dgm:prSet presAssocID="{F0AC40E2-C5E9-4ADF-8639-873B95E7D8D1}" presName="cycle" presStyleCnt="0">
        <dgm:presLayoutVars>
          <dgm:chMax val="1"/>
          <dgm:dir/>
          <dgm:animLvl val="ctr"/>
          <dgm:resizeHandles val="exact"/>
        </dgm:presLayoutVars>
      </dgm:prSet>
      <dgm:spPr/>
      <dgm:t>
        <a:bodyPr/>
        <a:lstStyle/>
        <a:p>
          <a:endParaRPr lang="en-US"/>
        </a:p>
      </dgm:t>
    </dgm:pt>
    <dgm:pt modelId="{633BD89C-BD8F-4430-929E-1D75830B5B73}" type="pres">
      <dgm:prSet presAssocID="{E2EB1A65-9AF5-45A2-81DF-8BBB4AA5BCE5}" presName="centerShape" presStyleLbl="node0" presStyleIdx="0" presStyleCnt="1"/>
      <dgm:spPr/>
      <dgm:t>
        <a:bodyPr/>
        <a:lstStyle/>
        <a:p>
          <a:endParaRPr lang="en-US"/>
        </a:p>
      </dgm:t>
    </dgm:pt>
    <dgm:pt modelId="{AA414517-D561-47B4-8CFF-D33405DB39A3}" type="pres">
      <dgm:prSet presAssocID="{A2FC00FA-4B64-4C4C-A944-D3A70C4A38B4}" presName="parTrans" presStyleLbl="bgSibTrans2D1" presStyleIdx="0" presStyleCnt="3" custAng="18984177" custScaleX="79142" custLinFactY="-3150" custLinFactNeighborX="-8940" custLinFactNeighborY="-100000"/>
      <dgm:spPr/>
      <dgm:t>
        <a:bodyPr/>
        <a:lstStyle/>
        <a:p>
          <a:endParaRPr lang="en-US"/>
        </a:p>
      </dgm:t>
    </dgm:pt>
    <dgm:pt modelId="{13B95F64-601F-445C-9AD3-E7327DFF1E1F}" type="pres">
      <dgm:prSet presAssocID="{5B57B117-FBA1-4182-9122-25A68BA358A9}" presName="node" presStyleLbl="node1" presStyleIdx="0" presStyleCnt="3" custRadScaleRad="169826" custRadScaleInc="15179">
        <dgm:presLayoutVars>
          <dgm:bulletEnabled val="1"/>
        </dgm:presLayoutVars>
      </dgm:prSet>
      <dgm:spPr/>
      <dgm:t>
        <a:bodyPr/>
        <a:lstStyle/>
        <a:p>
          <a:endParaRPr lang="en-US"/>
        </a:p>
      </dgm:t>
    </dgm:pt>
    <dgm:pt modelId="{BFBAA167-FE41-4A57-9D4F-09FBC343BCF0}" type="pres">
      <dgm:prSet presAssocID="{463654CD-658D-4BE4-9CA5-E30852BDC4BC}" presName="parTrans" presStyleLbl="bgSibTrans2D1" presStyleIdx="1" presStyleCnt="3" custLinFactNeighborX="-2233" custLinFactNeighborY="555"/>
      <dgm:spPr/>
      <dgm:t>
        <a:bodyPr/>
        <a:lstStyle/>
        <a:p>
          <a:endParaRPr lang="en-US"/>
        </a:p>
      </dgm:t>
    </dgm:pt>
    <dgm:pt modelId="{6E2B58D6-63DA-4214-8A55-5374CF00B0AB}" type="pres">
      <dgm:prSet presAssocID="{D66CF512-31C2-452C-B864-5EC7812BA6D3}" presName="node" presStyleLbl="node1" presStyleIdx="1" presStyleCnt="3" custRadScaleRad="83695" custRadScaleInc="565">
        <dgm:presLayoutVars>
          <dgm:bulletEnabled val="1"/>
        </dgm:presLayoutVars>
      </dgm:prSet>
      <dgm:spPr/>
      <dgm:t>
        <a:bodyPr/>
        <a:lstStyle/>
        <a:p>
          <a:endParaRPr lang="en-US"/>
        </a:p>
      </dgm:t>
    </dgm:pt>
    <dgm:pt modelId="{B7BF4D04-01AB-418E-9044-153AB797A604}" type="pres">
      <dgm:prSet presAssocID="{763C8A41-174D-466C-B725-ADBDA1AB0366}" presName="parTrans" presStyleLbl="bgSibTrans2D1" presStyleIdx="2" presStyleCnt="3" custAng="2623939" custLinFactY="-3009" custLinFactNeighborX="18911" custLinFactNeighborY="-100000"/>
      <dgm:spPr/>
      <dgm:t>
        <a:bodyPr/>
        <a:lstStyle/>
        <a:p>
          <a:endParaRPr lang="en-US"/>
        </a:p>
      </dgm:t>
    </dgm:pt>
    <dgm:pt modelId="{872AF029-1DF1-41FA-B5F1-7022BF40E3E1}" type="pres">
      <dgm:prSet presAssocID="{47A394D5-F37C-4971-8108-F95EB4102A28}" presName="node" presStyleLbl="node1" presStyleIdx="2" presStyleCnt="3" custRadScaleRad="144700" custRadScaleInc="-14554">
        <dgm:presLayoutVars>
          <dgm:bulletEnabled val="1"/>
        </dgm:presLayoutVars>
      </dgm:prSet>
      <dgm:spPr/>
      <dgm:t>
        <a:bodyPr/>
        <a:lstStyle/>
        <a:p>
          <a:endParaRPr lang="en-US"/>
        </a:p>
      </dgm:t>
    </dgm:pt>
  </dgm:ptLst>
  <dgm:cxnLst>
    <dgm:cxn modelId="{652FB756-D28C-4DC8-8B53-C31D049C67A8}" srcId="{E2EB1A65-9AF5-45A2-81DF-8BBB4AA5BCE5}" destId="{47A394D5-F37C-4971-8108-F95EB4102A28}" srcOrd="2" destOrd="0" parTransId="{763C8A41-174D-466C-B725-ADBDA1AB0366}" sibTransId="{5308FA59-0E9D-4B22-96FA-325CB48D525C}"/>
    <dgm:cxn modelId="{79BD9124-5E40-48A2-8FB5-A462A9E29699}" type="presOf" srcId="{47A394D5-F37C-4971-8108-F95EB4102A28}" destId="{872AF029-1DF1-41FA-B5F1-7022BF40E3E1}" srcOrd="0" destOrd="0" presId="urn:microsoft.com/office/officeart/2005/8/layout/radial4"/>
    <dgm:cxn modelId="{ECE65B04-E721-4F0A-9FB0-FB694F1A6715}" srcId="{E2EB1A65-9AF5-45A2-81DF-8BBB4AA5BCE5}" destId="{D66CF512-31C2-452C-B864-5EC7812BA6D3}" srcOrd="1" destOrd="0" parTransId="{463654CD-658D-4BE4-9CA5-E30852BDC4BC}" sibTransId="{04667AA0-8D50-4711-9A89-1970C0A7ED11}"/>
    <dgm:cxn modelId="{34680C53-5607-49CB-AD52-D81FA9C03DBA}" type="presOf" srcId="{A2FC00FA-4B64-4C4C-A944-D3A70C4A38B4}" destId="{AA414517-D561-47B4-8CFF-D33405DB39A3}" srcOrd="0" destOrd="0" presId="urn:microsoft.com/office/officeart/2005/8/layout/radial4"/>
    <dgm:cxn modelId="{DAFAFCC2-FEEC-4BE7-8030-5B2DF45AC6B8}" type="presOf" srcId="{E2EB1A65-9AF5-45A2-81DF-8BBB4AA5BCE5}" destId="{633BD89C-BD8F-4430-929E-1D75830B5B73}" srcOrd="0" destOrd="0" presId="urn:microsoft.com/office/officeart/2005/8/layout/radial4"/>
    <dgm:cxn modelId="{767C1174-3681-4EDB-9BA1-5495C32505E8}" srcId="{F0AC40E2-C5E9-4ADF-8639-873B95E7D8D1}" destId="{E2EB1A65-9AF5-45A2-81DF-8BBB4AA5BCE5}" srcOrd="0" destOrd="0" parTransId="{98235DCB-C8C5-4BB8-84F9-C1E2C1C544D1}" sibTransId="{CC1573CA-292F-4B3B-A3BB-AFA838396BA2}"/>
    <dgm:cxn modelId="{3F61E755-2AB8-40EB-A7A3-3001AF823787}" type="presOf" srcId="{463654CD-658D-4BE4-9CA5-E30852BDC4BC}" destId="{BFBAA167-FE41-4A57-9D4F-09FBC343BCF0}" srcOrd="0" destOrd="0" presId="urn:microsoft.com/office/officeart/2005/8/layout/radial4"/>
    <dgm:cxn modelId="{3E29680E-DE7F-43F3-A001-9B6F7AB9FF77}" type="presOf" srcId="{D66CF512-31C2-452C-B864-5EC7812BA6D3}" destId="{6E2B58D6-63DA-4214-8A55-5374CF00B0AB}" srcOrd="0" destOrd="0" presId="urn:microsoft.com/office/officeart/2005/8/layout/radial4"/>
    <dgm:cxn modelId="{B6BACC7B-270E-41D8-A255-F10EAE8140ED}" type="presOf" srcId="{5B57B117-FBA1-4182-9122-25A68BA358A9}" destId="{13B95F64-601F-445C-9AD3-E7327DFF1E1F}" srcOrd="0" destOrd="0" presId="urn:microsoft.com/office/officeart/2005/8/layout/radial4"/>
    <dgm:cxn modelId="{BDF269BB-879C-44D3-9847-183F484D21C4}" type="presOf" srcId="{763C8A41-174D-466C-B725-ADBDA1AB0366}" destId="{B7BF4D04-01AB-418E-9044-153AB797A604}" srcOrd="0" destOrd="0" presId="urn:microsoft.com/office/officeart/2005/8/layout/radial4"/>
    <dgm:cxn modelId="{28B6C56D-132D-4EE7-A837-578B4577857A}" srcId="{E2EB1A65-9AF5-45A2-81DF-8BBB4AA5BCE5}" destId="{5B57B117-FBA1-4182-9122-25A68BA358A9}" srcOrd="0" destOrd="0" parTransId="{A2FC00FA-4B64-4C4C-A944-D3A70C4A38B4}" sibTransId="{D0E76294-1CEE-4C5E-8360-81B8E4C969F1}"/>
    <dgm:cxn modelId="{833C19A9-552D-42F6-BA95-4B81E516BBDC}" type="presOf" srcId="{F0AC40E2-C5E9-4ADF-8639-873B95E7D8D1}" destId="{00174087-F3D1-484C-A1B0-0B4ABDC74E13}" srcOrd="0" destOrd="0" presId="urn:microsoft.com/office/officeart/2005/8/layout/radial4"/>
    <dgm:cxn modelId="{E9360591-6757-41FC-A545-66486444800A}" type="presParOf" srcId="{00174087-F3D1-484C-A1B0-0B4ABDC74E13}" destId="{633BD89C-BD8F-4430-929E-1D75830B5B73}" srcOrd="0" destOrd="0" presId="urn:microsoft.com/office/officeart/2005/8/layout/radial4"/>
    <dgm:cxn modelId="{A6736EEC-DD33-4117-BE46-7C474E67FADE}" type="presParOf" srcId="{00174087-F3D1-484C-A1B0-0B4ABDC74E13}" destId="{AA414517-D561-47B4-8CFF-D33405DB39A3}" srcOrd="1" destOrd="0" presId="urn:microsoft.com/office/officeart/2005/8/layout/radial4"/>
    <dgm:cxn modelId="{13D7D5B7-C7A2-4247-81D2-28D8038D43E0}" type="presParOf" srcId="{00174087-F3D1-484C-A1B0-0B4ABDC74E13}" destId="{13B95F64-601F-445C-9AD3-E7327DFF1E1F}" srcOrd="2" destOrd="0" presId="urn:microsoft.com/office/officeart/2005/8/layout/radial4"/>
    <dgm:cxn modelId="{B4E50FFB-6E60-4031-BC5E-5AD95AC64540}" type="presParOf" srcId="{00174087-F3D1-484C-A1B0-0B4ABDC74E13}" destId="{BFBAA167-FE41-4A57-9D4F-09FBC343BCF0}" srcOrd="3" destOrd="0" presId="urn:microsoft.com/office/officeart/2005/8/layout/radial4"/>
    <dgm:cxn modelId="{0493B8C7-6B73-4E4A-9113-23FCAE39AEC9}" type="presParOf" srcId="{00174087-F3D1-484C-A1B0-0B4ABDC74E13}" destId="{6E2B58D6-63DA-4214-8A55-5374CF00B0AB}" srcOrd="4" destOrd="0" presId="urn:microsoft.com/office/officeart/2005/8/layout/radial4"/>
    <dgm:cxn modelId="{EDC1ACEF-7481-4A69-BF75-4AD5F11A5294}" type="presParOf" srcId="{00174087-F3D1-484C-A1B0-0B4ABDC74E13}" destId="{B7BF4D04-01AB-418E-9044-153AB797A604}" srcOrd="5" destOrd="0" presId="urn:microsoft.com/office/officeart/2005/8/layout/radial4"/>
    <dgm:cxn modelId="{4934581F-1170-4FF9-B48D-D0717462624F}" type="presParOf" srcId="{00174087-F3D1-484C-A1B0-0B4ABDC74E13}" destId="{872AF029-1DF1-41FA-B5F1-7022BF40E3E1}"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BA068-62F8-4821-B729-110C4CB6F0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F10BE88-1DFF-48B3-8BF2-3B2E3147337A}">
      <dgm:prSet phldrT="[Text]" custT="1"/>
      <dgm:spPr/>
      <dgm:t>
        <a:bodyPr/>
        <a:lstStyle/>
        <a:p>
          <a:r>
            <a:rPr lang="en-US" sz="2000" dirty="0" smtClean="0"/>
            <a:t>IN ORDER TO GET A COMMON </a:t>
          </a:r>
          <a:r>
            <a:rPr lang="en-US" sz="4400" dirty="0" smtClean="0">
              <a:solidFill>
                <a:srgbClr val="FFFF00"/>
              </a:solidFill>
            </a:rPr>
            <a:t>GOAL</a:t>
          </a:r>
          <a:endParaRPr lang="en-US" sz="4400" dirty="0">
            <a:solidFill>
              <a:srgbClr val="FFFF00"/>
            </a:solidFill>
          </a:endParaRPr>
        </a:p>
      </dgm:t>
    </dgm:pt>
    <dgm:pt modelId="{2F96D6FD-6CFB-425F-8D0C-FA53BB24355A}" type="parTrans" cxnId="{5337DC6A-9B90-44D2-9585-5F5F4A65E8ED}">
      <dgm:prSet/>
      <dgm:spPr/>
      <dgm:t>
        <a:bodyPr/>
        <a:lstStyle/>
        <a:p>
          <a:endParaRPr lang="en-US"/>
        </a:p>
      </dgm:t>
    </dgm:pt>
    <dgm:pt modelId="{4A645F5E-FEC1-4769-A118-A4250199EF8C}" type="sibTrans" cxnId="{5337DC6A-9B90-44D2-9585-5F5F4A65E8ED}">
      <dgm:prSet/>
      <dgm:spPr/>
      <dgm:t>
        <a:bodyPr/>
        <a:lstStyle/>
        <a:p>
          <a:endParaRPr lang="en-US"/>
        </a:p>
      </dgm:t>
    </dgm:pt>
    <dgm:pt modelId="{17078DD0-3CE0-4A41-9044-0DB0619288EA}">
      <dgm:prSet phldrT="[Text]" custT="1"/>
      <dgm:spPr/>
      <dgm:t>
        <a:bodyPr/>
        <a:lstStyle/>
        <a:p>
          <a:r>
            <a:rPr lang="en-US" sz="1400" dirty="0" smtClean="0"/>
            <a:t>COOPERATION</a:t>
          </a:r>
          <a:endParaRPr lang="en-US" sz="1400" dirty="0"/>
        </a:p>
      </dgm:t>
    </dgm:pt>
    <dgm:pt modelId="{25DFFB61-4F0F-450F-B20F-5F167CAF6334}" type="parTrans" cxnId="{9EE63EF2-812D-4117-9154-CB3CB0F6CA1A}">
      <dgm:prSet/>
      <dgm:spPr/>
      <dgm:t>
        <a:bodyPr/>
        <a:lstStyle/>
        <a:p>
          <a:endParaRPr lang="en-US"/>
        </a:p>
      </dgm:t>
    </dgm:pt>
    <dgm:pt modelId="{86C372E9-DB2E-4D61-8644-2364E976BB49}" type="sibTrans" cxnId="{9EE63EF2-812D-4117-9154-CB3CB0F6CA1A}">
      <dgm:prSet/>
      <dgm:spPr/>
      <dgm:t>
        <a:bodyPr/>
        <a:lstStyle/>
        <a:p>
          <a:endParaRPr lang="en-US"/>
        </a:p>
      </dgm:t>
    </dgm:pt>
    <dgm:pt modelId="{96E30AED-5180-4B53-BE92-0587559B8FEF}">
      <dgm:prSet phldrT="[Text]" custT="1"/>
      <dgm:spPr/>
      <dgm:t>
        <a:bodyPr/>
        <a:lstStyle/>
        <a:p>
          <a:r>
            <a:rPr lang="en-US" sz="1400" dirty="0" smtClean="0"/>
            <a:t>COMMUNICATION</a:t>
          </a:r>
          <a:endParaRPr lang="en-US" sz="1400" dirty="0"/>
        </a:p>
      </dgm:t>
    </dgm:pt>
    <dgm:pt modelId="{AEB08D4B-9B4B-4D11-A707-E657AFA0F2D9}" type="parTrans" cxnId="{A5BD6869-21E7-46BD-B201-4FEDD3892A43}">
      <dgm:prSet/>
      <dgm:spPr/>
      <dgm:t>
        <a:bodyPr/>
        <a:lstStyle/>
        <a:p>
          <a:endParaRPr lang="en-US"/>
        </a:p>
      </dgm:t>
    </dgm:pt>
    <dgm:pt modelId="{B84B5AB6-3043-4250-8C93-3EEA835C7A64}" type="sibTrans" cxnId="{A5BD6869-21E7-46BD-B201-4FEDD3892A43}">
      <dgm:prSet/>
      <dgm:spPr/>
      <dgm:t>
        <a:bodyPr/>
        <a:lstStyle/>
        <a:p>
          <a:endParaRPr lang="en-US"/>
        </a:p>
      </dgm:t>
    </dgm:pt>
    <dgm:pt modelId="{F0B08125-B634-4DC0-B3D4-AF6B82338992}">
      <dgm:prSet phldrT="[Text]" custT="1"/>
      <dgm:spPr/>
      <dgm:t>
        <a:bodyPr/>
        <a:lstStyle/>
        <a:p>
          <a:r>
            <a:rPr lang="en-US" sz="1400" dirty="0" smtClean="0"/>
            <a:t>COMMITMENT</a:t>
          </a:r>
          <a:endParaRPr lang="en-US" sz="1400" dirty="0"/>
        </a:p>
      </dgm:t>
    </dgm:pt>
    <dgm:pt modelId="{4AEF978F-07F4-4502-AC4F-9BBC99B99D77}" type="parTrans" cxnId="{FA8AED4C-7A1E-41D6-A2EE-E637C653BBDA}">
      <dgm:prSet/>
      <dgm:spPr/>
      <dgm:t>
        <a:bodyPr/>
        <a:lstStyle/>
        <a:p>
          <a:endParaRPr lang="en-US"/>
        </a:p>
      </dgm:t>
    </dgm:pt>
    <dgm:pt modelId="{56799E3F-3577-481D-ABD9-D3F3F403DC32}" type="sibTrans" cxnId="{FA8AED4C-7A1E-41D6-A2EE-E637C653BBDA}">
      <dgm:prSet/>
      <dgm:spPr/>
      <dgm:t>
        <a:bodyPr/>
        <a:lstStyle/>
        <a:p>
          <a:endParaRPr lang="en-US"/>
        </a:p>
      </dgm:t>
    </dgm:pt>
    <dgm:pt modelId="{DD6B32F3-CF53-465D-A746-21410849B060}">
      <dgm:prSet custT="1"/>
      <dgm:spPr/>
      <dgm:t>
        <a:bodyPr/>
        <a:lstStyle/>
        <a:p>
          <a:r>
            <a:rPr lang="en-US" sz="1400" dirty="0" smtClean="0"/>
            <a:t>TRUST</a:t>
          </a:r>
          <a:endParaRPr lang="en-US" sz="1400" dirty="0"/>
        </a:p>
      </dgm:t>
    </dgm:pt>
    <dgm:pt modelId="{D92C1777-51A7-473C-A95C-E4AD7E173D42}" type="parTrans" cxnId="{36A319DE-A3DA-4D17-9834-9E0394804B65}">
      <dgm:prSet/>
      <dgm:spPr/>
      <dgm:t>
        <a:bodyPr/>
        <a:lstStyle/>
        <a:p>
          <a:endParaRPr lang="en-US"/>
        </a:p>
      </dgm:t>
    </dgm:pt>
    <dgm:pt modelId="{B9EA3826-1A9E-42A0-9F76-B45FBD5654B3}" type="sibTrans" cxnId="{36A319DE-A3DA-4D17-9834-9E0394804B65}">
      <dgm:prSet/>
      <dgm:spPr/>
      <dgm:t>
        <a:bodyPr/>
        <a:lstStyle/>
        <a:p>
          <a:endParaRPr lang="en-US"/>
        </a:p>
      </dgm:t>
    </dgm:pt>
    <dgm:pt modelId="{F6EF9C50-027A-42F5-94C6-DC8EF85A608C}">
      <dgm:prSet custT="1"/>
      <dgm:spPr/>
      <dgm:t>
        <a:bodyPr/>
        <a:lstStyle/>
        <a:p>
          <a:r>
            <a:rPr lang="en-US" sz="1400" dirty="0" smtClean="0"/>
            <a:t>THINKING</a:t>
          </a:r>
          <a:endParaRPr lang="en-US" sz="1400" dirty="0"/>
        </a:p>
      </dgm:t>
    </dgm:pt>
    <dgm:pt modelId="{72C60FEA-A8A4-4BAC-8351-B398DCB349DB}" type="parTrans" cxnId="{E16926BF-8D14-4B44-843E-42E836600055}">
      <dgm:prSet/>
      <dgm:spPr/>
      <dgm:t>
        <a:bodyPr/>
        <a:lstStyle/>
        <a:p>
          <a:endParaRPr lang="en-US"/>
        </a:p>
      </dgm:t>
    </dgm:pt>
    <dgm:pt modelId="{BE4EBBC7-E2B7-4EE8-B83C-DBAA17722905}" type="sibTrans" cxnId="{E16926BF-8D14-4B44-843E-42E836600055}">
      <dgm:prSet/>
      <dgm:spPr/>
      <dgm:t>
        <a:bodyPr/>
        <a:lstStyle/>
        <a:p>
          <a:endParaRPr lang="en-US"/>
        </a:p>
      </dgm:t>
    </dgm:pt>
    <dgm:pt modelId="{F8A69FD7-269F-4867-A3DD-EB848B575751}" type="pres">
      <dgm:prSet presAssocID="{66FBA068-62F8-4821-B729-110C4CB6F025}" presName="hierChild1" presStyleCnt="0">
        <dgm:presLayoutVars>
          <dgm:orgChart val="1"/>
          <dgm:chPref val="1"/>
          <dgm:dir/>
          <dgm:animOne val="branch"/>
          <dgm:animLvl val="lvl"/>
          <dgm:resizeHandles/>
        </dgm:presLayoutVars>
      </dgm:prSet>
      <dgm:spPr/>
      <dgm:t>
        <a:bodyPr/>
        <a:lstStyle/>
        <a:p>
          <a:endParaRPr lang="en-US"/>
        </a:p>
      </dgm:t>
    </dgm:pt>
    <dgm:pt modelId="{D6EF6540-939A-41A5-A7C2-AC99B2239E0A}" type="pres">
      <dgm:prSet presAssocID="{1F10BE88-1DFF-48B3-8BF2-3B2E3147337A}" presName="hierRoot1" presStyleCnt="0">
        <dgm:presLayoutVars>
          <dgm:hierBranch val="init"/>
        </dgm:presLayoutVars>
      </dgm:prSet>
      <dgm:spPr/>
    </dgm:pt>
    <dgm:pt modelId="{89570EDC-0314-43E2-8DD1-CE62A37AC635}" type="pres">
      <dgm:prSet presAssocID="{1F10BE88-1DFF-48B3-8BF2-3B2E3147337A}" presName="rootComposite1" presStyleCnt="0"/>
      <dgm:spPr/>
    </dgm:pt>
    <dgm:pt modelId="{8E1714C6-A33A-4106-B039-D63F28AB1A77}" type="pres">
      <dgm:prSet presAssocID="{1F10BE88-1DFF-48B3-8BF2-3B2E3147337A}" presName="rootText1" presStyleLbl="node0" presStyleIdx="0" presStyleCnt="1" custScaleX="249788" custScaleY="205185" custLinFactNeighborX="2527" custLinFactNeighborY="-60657">
        <dgm:presLayoutVars>
          <dgm:chPref val="3"/>
        </dgm:presLayoutVars>
      </dgm:prSet>
      <dgm:spPr/>
      <dgm:t>
        <a:bodyPr/>
        <a:lstStyle/>
        <a:p>
          <a:endParaRPr lang="en-US"/>
        </a:p>
      </dgm:t>
    </dgm:pt>
    <dgm:pt modelId="{93D6F3D8-081A-44D6-B1A8-F94754E3DAB9}" type="pres">
      <dgm:prSet presAssocID="{1F10BE88-1DFF-48B3-8BF2-3B2E3147337A}" presName="rootConnector1" presStyleLbl="node1" presStyleIdx="0" presStyleCnt="0"/>
      <dgm:spPr/>
      <dgm:t>
        <a:bodyPr/>
        <a:lstStyle/>
        <a:p>
          <a:endParaRPr lang="en-US"/>
        </a:p>
      </dgm:t>
    </dgm:pt>
    <dgm:pt modelId="{7EE0414E-B8C2-42F3-B946-3CD21CAF1878}" type="pres">
      <dgm:prSet presAssocID="{1F10BE88-1DFF-48B3-8BF2-3B2E3147337A}" presName="hierChild2" presStyleCnt="0"/>
      <dgm:spPr/>
    </dgm:pt>
    <dgm:pt modelId="{9CAADA37-DA2A-4CD2-94DE-2EC9B1188C57}" type="pres">
      <dgm:prSet presAssocID="{25DFFB61-4F0F-450F-B20F-5F167CAF6334}" presName="Name37" presStyleLbl="parChTrans1D2" presStyleIdx="0" presStyleCnt="5"/>
      <dgm:spPr/>
      <dgm:t>
        <a:bodyPr/>
        <a:lstStyle/>
        <a:p>
          <a:endParaRPr lang="en-US"/>
        </a:p>
      </dgm:t>
    </dgm:pt>
    <dgm:pt modelId="{9DF121C2-821D-4FA5-B5BA-13B71AF7CF58}" type="pres">
      <dgm:prSet presAssocID="{17078DD0-3CE0-4A41-9044-0DB0619288EA}" presName="hierRoot2" presStyleCnt="0">
        <dgm:presLayoutVars>
          <dgm:hierBranch val="init"/>
        </dgm:presLayoutVars>
      </dgm:prSet>
      <dgm:spPr/>
    </dgm:pt>
    <dgm:pt modelId="{B3F2F505-3BC3-4EC3-A26C-2DAD9E54B5E8}" type="pres">
      <dgm:prSet presAssocID="{17078DD0-3CE0-4A41-9044-0DB0619288EA}" presName="rootComposite" presStyleCnt="0"/>
      <dgm:spPr/>
    </dgm:pt>
    <dgm:pt modelId="{415E12E3-B815-4EC1-AE8F-38DB9314A3BC}" type="pres">
      <dgm:prSet presAssocID="{17078DD0-3CE0-4A41-9044-0DB0619288EA}" presName="rootText" presStyleLbl="node2" presStyleIdx="0" presStyleCnt="5" custScaleX="118739">
        <dgm:presLayoutVars>
          <dgm:chPref val="3"/>
        </dgm:presLayoutVars>
      </dgm:prSet>
      <dgm:spPr/>
      <dgm:t>
        <a:bodyPr/>
        <a:lstStyle/>
        <a:p>
          <a:endParaRPr lang="en-US"/>
        </a:p>
      </dgm:t>
    </dgm:pt>
    <dgm:pt modelId="{421E07FA-0030-472D-B947-5898D9E40694}" type="pres">
      <dgm:prSet presAssocID="{17078DD0-3CE0-4A41-9044-0DB0619288EA}" presName="rootConnector" presStyleLbl="node2" presStyleIdx="0" presStyleCnt="5"/>
      <dgm:spPr/>
      <dgm:t>
        <a:bodyPr/>
        <a:lstStyle/>
        <a:p>
          <a:endParaRPr lang="en-US"/>
        </a:p>
      </dgm:t>
    </dgm:pt>
    <dgm:pt modelId="{A74B56BA-B7D0-470B-A762-BA7ACD4A4B3D}" type="pres">
      <dgm:prSet presAssocID="{17078DD0-3CE0-4A41-9044-0DB0619288EA}" presName="hierChild4" presStyleCnt="0"/>
      <dgm:spPr/>
    </dgm:pt>
    <dgm:pt modelId="{A6F4143B-B1B5-42F5-A979-04C9BA49F643}" type="pres">
      <dgm:prSet presAssocID="{17078DD0-3CE0-4A41-9044-0DB0619288EA}" presName="hierChild5" presStyleCnt="0"/>
      <dgm:spPr/>
    </dgm:pt>
    <dgm:pt modelId="{89375253-9827-4865-95C5-D57A0230444A}" type="pres">
      <dgm:prSet presAssocID="{AEB08D4B-9B4B-4D11-A707-E657AFA0F2D9}" presName="Name37" presStyleLbl="parChTrans1D2" presStyleIdx="1" presStyleCnt="5"/>
      <dgm:spPr/>
      <dgm:t>
        <a:bodyPr/>
        <a:lstStyle/>
        <a:p>
          <a:endParaRPr lang="en-US"/>
        </a:p>
      </dgm:t>
    </dgm:pt>
    <dgm:pt modelId="{EA5CE4D6-06AB-4B24-9454-0033E2D626EF}" type="pres">
      <dgm:prSet presAssocID="{96E30AED-5180-4B53-BE92-0587559B8FEF}" presName="hierRoot2" presStyleCnt="0">
        <dgm:presLayoutVars>
          <dgm:hierBranch val="init"/>
        </dgm:presLayoutVars>
      </dgm:prSet>
      <dgm:spPr/>
    </dgm:pt>
    <dgm:pt modelId="{CD2556FE-C564-4A62-851F-88F2F6C941DB}" type="pres">
      <dgm:prSet presAssocID="{96E30AED-5180-4B53-BE92-0587559B8FEF}" presName="rootComposite" presStyleCnt="0"/>
      <dgm:spPr/>
    </dgm:pt>
    <dgm:pt modelId="{1920AB51-482A-4552-95E3-101578444DAC}" type="pres">
      <dgm:prSet presAssocID="{96E30AED-5180-4B53-BE92-0587559B8FEF}" presName="rootText" presStyleLbl="node2" presStyleIdx="1" presStyleCnt="5" custScaleX="142532">
        <dgm:presLayoutVars>
          <dgm:chPref val="3"/>
        </dgm:presLayoutVars>
      </dgm:prSet>
      <dgm:spPr/>
      <dgm:t>
        <a:bodyPr/>
        <a:lstStyle/>
        <a:p>
          <a:endParaRPr lang="en-US"/>
        </a:p>
      </dgm:t>
    </dgm:pt>
    <dgm:pt modelId="{2C141094-7847-41E4-A71B-C8F7243BBA0D}" type="pres">
      <dgm:prSet presAssocID="{96E30AED-5180-4B53-BE92-0587559B8FEF}" presName="rootConnector" presStyleLbl="node2" presStyleIdx="1" presStyleCnt="5"/>
      <dgm:spPr/>
      <dgm:t>
        <a:bodyPr/>
        <a:lstStyle/>
        <a:p>
          <a:endParaRPr lang="en-US"/>
        </a:p>
      </dgm:t>
    </dgm:pt>
    <dgm:pt modelId="{2BEB5EFE-4224-4909-9772-40B3676A4543}" type="pres">
      <dgm:prSet presAssocID="{96E30AED-5180-4B53-BE92-0587559B8FEF}" presName="hierChild4" presStyleCnt="0"/>
      <dgm:spPr/>
    </dgm:pt>
    <dgm:pt modelId="{D8449D76-1CFF-4329-9B23-0182D3340D27}" type="pres">
      <dgm:prSet presAssocID="{96E30AED-5180-4B53-BE92-0587559B8FEF}" presName="hierChild5" presStyleCnt="0"/>
      <dgm:spPr/>
    </dgm:pt>
    <dgm:pt modelId="{0182A4A3-B729-4C95-A3C1-02A3E31C89F2}" type="pres">
      <dgm:prSet presAssocID="{D92C1777-51A7-473C-A95C-E4AD7E173D42}" presName="Name37" presStyleLbl="parChTrans1D2" presStyleIdx="2" presStyleCnt="5"/>
      <dgm:spPr/>
      <dgm:t>
        <a:bodyPr/>
        <a:lstStyle/>
        <a:p>
          <a:endParaRPr lang="en-US"/>
        </a:p>
      </dgm:t>
    </dgm:pt>
    <dgm:pt modelId="{7DC49C4D-26AE-41A5-8EE3-3795A0D80890}" type="pres">
      <dgm:prSet presAssocID="{DD6B32F3-CF53-465D-A746-21410849B060}" presName="hierRoot2" presStyleCnt="0">
        <dgm:presLayoutVars>
          <dgm:hierBranch val="init"/>
        </dgm:presLayoutVars>
      </dgm:prSet>
      <dgm:spPr/>
    </dgm:pt>
    <dgm:pt modelId="{612A7641-30C8-438C-B53F-825ACB64C342}" type="pres">
      <dgm:prSet presAssocID="{DD6B32F3-CF53-465D-A746-21410849B060}" presName="rootComposite" presStyleCnt="0"/>
      <dgm:spPr/>
    </dgm:pt>
    <dgm:pt modelId="{25B17B9B-8D3A-48FD-B159-56817E4D6453}" type="pres">
      <dgm:prSet presAssocID="{DD6B32F3-CF53-465D-A746-21410849B060}" presName="rootText" presStyleLbl="node2" presStyleIdx="2" presStyleCnt="5">
        <dgm:presLayoutVars>
          <dgm:chPref val="3"/>
        </dgm:presLayoutVars>
      </dgm:prSet>
      <dgm:spPr/>
      <dgm:t>
        <a:bodyPr/>
        <a:lstStyle/>
        <a:p>
          <a:endParaRPr lang="en-US"/>
        </a:p>
      </dgm:t>
    </dgm:pt>
    <dgm:pt modelId="{BF0F15BB-E871-4785-8040-13818E51F870}" type="pres">
      <dgm:prSet presAssocID="{DD6B32F3-CF53-465D-A746-21410849B060}" presName="rootConnector" presStyleLbl="node2" presStyleIdx="2" presStyleCnt="5"/>
      <dgm:spPr/>
      <dgm:t>
        <a:bodyPr/>
        <a:lstStyle/>
        <a:p>
          <a:endParaRPr lang="en-US"/>
        </a:p>
      </dgm:t>
    </dgm:pt>
    <dgm:pt modelId="{7C7FB55D-89A6-447B-B530-0CEC0D5AEC4E}" type="pres">
      <dgm:prSet presAssocID="{DD6B32F3-CF53-465D-A746-21410849B060}" presName="hierChild4" presStyleCnt="0"/>
      <dgm:spPr/>
    </dgm:pt>
    <dgm:pt modelId="{7D14EA24-B1AB-4577-8FE4-9C6B693234CB}" type="pres">
      <dgm:prSet presAssocID="{DD6B32F3-CF53-465D-A746-21410849B060}" presName="hierChild5" presStyleCnt="0"/>
      <dgm:spPr/>
    </dgm:pt>
    <dgm:pt modelId="{0B1C205F-580C-4D5C-8113-2F43F7F314B8}" type="pres">
      <dgm:prSet presAssocID="{72C60FEA-A8A4-4BAC-8351-B398DCB349DB}" presName="Name37" presStyleLbl="parChTrans1D2" presStyleIdx="3" presStyleCnt="5"/>
      <dgm:spPr/>
      <dgm:t>
        <a:bodyPr/>
        <a:lstStyle/>
        <a:p>
          <a:endParaRPr lang="en-US"/>
        </a:p>
      </dgm:t>
    </dgm:pt>
    <dgm:pt modelId="{F96883EB-9826-4C55-A2B9-821EB764F452}" type="pres">
      <dgm:prSet presAssocID="{F6EF9C50-027A-42F5-94C6-DC8EF85A608C}" presName="hierRoot2" presStyleCnt="0">
        <dgm:presLayoutVars>
          <dgm:hierBranch val="init"/>
        </dgm:presLayoutVars>
      </dgm:prSet>
      <dgm:spPr/>
    </dgm:pt>
    <dgm:pt modelId="{3C0751BB-5C2D-44B2-96CA-54F402C682E1}" type="pres">
      <dgm:prSet presAssocID="{F6EF9C50-027A-42F5-94C6-DC8EF85A608C}" presName="rootComposite" presStyleCnt="0"/>
      <dgm:spPr/>
    </dgm:pt>
    <dgm:pt modelId="{C60CFF51-0572-4456-9200-877F3A6B9CA8}" type="pres">
      <dgm:prSet presAssocID="{F6EF9C50-027A-42F5-94C6-DC8EF85A608C}" presName="rootText" presStyleLbl="node2" presStyleIdx="3" presStyleCnt="5">
        <dgm:presLayoutVars>
          <dgm:chPref val="3"/>
        </dgm:presLayoutVars>
      </dgm:prSet>
      <dgm:spPr/>
      <dgm:t>
        <a:bodyPr/>
        <a:lstStyle/>
        <a:p>
          <a:endParaRPr lang="en-US"/>
        </a:p>
      </dgm:t>
    </dgm:pt>
    <dgm:pt modelId="{C9336D55-B2AF-437B-AFA9-180E55A4A3F3}" type="pres">
      <dgm:prSet presAssocID="{F6EF9C50-027A-42F5-94C6-DC8EF85A608C}" presName="rootConnector" presStyleLbl="node2" presStyleIdx="3" presStyleCnt="5"/>
      <dgm:spPr/>
      <dgm:t>
        <a:bodyPr/>
        <a:lstStyle/>
        <a:p>
          <a:endParaRPr lang="en-US"/>
        </a:p>
      </dgm:t>
    </dgm:pt>
    <dgm:pt modelId="{D8952AEA-2BE3-4D30-B382-293EAD25A876}" type="pres">
      <dgm:prSet presAssocID="{F6EF9C50-027A-42F5-94C6-DC8EF85A608C}" presName="hierChild4" presStyleCnt="0"/>
      <dgm:spPr/>
    </dgm:pt>
    <dgm:pt modelId="{7231429F-DED1-4A64-8E18-070331307B51}" type="pres">
      <dgm:prSet presAssocID="{F6EF9C50-027A-42F5-94C6-DC8EF85A608C}" presName="hierChild5" presStyleCnt="0"/>
      <dgm:spPr/>
    </dgm:pt>
    <dgm:pt modelId="{D044CB5F-B049-4CEC-B4C7-DAD18A8511E2}" type="pres">
      <dgm:prSet presAssocID="{4AEF978F-07F4-4502-AC4F-9BBC99B99D77}" presName="Name37" presStyleLbl="parChTrans1D2" presStyleIdx="4" presStyleCnt="5"/>
      <dgm:spPr/>
      <dgm:t>
        <a:bodyPr/>
        <a:lstStyle/>
        <a:p>
          <a:endParaRPr lang="en-US"/>
        </a:p>
      </dgm:t>
    </dgm:pt>
    <dgm:pt modelId="{DB9040C8-1E5F-4523-AA83-7FE3380FC209}" type="pres">
      <dgm:prSet presAssocID="{F0B08125-B634-4DC0-B3D4-AF6B82338992}" presName="hierRoot2" presStyleCnt="0">
        <dgm:presLayoutVars>
          <dgm:hierBranch val="init"/>
        </dgm:presLayoutVars>
      </dgm:prSet>
      <dgm:spPr/>
    </dgm:pt>
    <dgm:pt modelId="{5C37CFB2-4399-4915-8FFF-4EF5A48EDF1F}" type="pres">
      <dgm:prSet presAssocID="{F0B08125-B634-4DC0-B3D4-AF6B82338992}" presName="rootComposite" presStyleCnt="0"/>
      <dgm:spPr/>
    </dgm:pt>
    <dgm:pt modelId="{7C7C52E3-A570-4D98-8969-227A61B8D895}" type="pres">
      <dgm:prSet presAssocID="{F0B08125-B634-4DC0-B3D4-AF6B82338992}" presName="rootText" presStyleLbl="node2" presStyleIdx="4" presStyleCnt="5" custScaleX="115546">
        <dgm:presLayoutVars>
          <dgm:chPref val="3"/>
        </dgm:presLayoutVars>
      </dgm:prSet>
      <dgm:spPr/>
      <dgm:t>
        <a:bodyPr/>
        <a:lstStyle/>
        <a:p>
          <a:endParaRPr lang="en-US"/>
        </a:p>
      </dgm:t>
    </dgm:pt>
    <dgm:pt modelId="{E34906F7-4AE7-4253-A02B-0FBEF074BCBF}" type="pres">
      <dgm:prSet presAssocID="{F0B08125-B634-4DC0-B3D4-AF6B82338992}" presName="rootConnector" presStyleLbl="node2" presStyleIdx="4" presStyleCnt="5"/>
      <dgm:spPr/>
      <dgm:t>
        <a:bodyPr/>
        <a:lstStyle/>
        <a:p>
          <a:endParaRPr lang="en-US"/>
        </a:p>
      </dgm:t>
    </dgm:pt>
    <dgm:pt modelId="{55F45FC7-A5AF-429E-88FF-442FA185ED34}" type="pres">
      <dgm:prSet presAssocID="{F0B08125-B634-4DC0-B3D4-AF6B82338992}" presName="hierChild4" presStyleCnt="0"/>
      <dgm:spPr/>
    </dgm:pt>
    <dgm:pt modelId="{E3647F07-EA8F-4591-B935-AF47ACDE0577}" type="pres">
      <dgm:prSet presAssocID="{F0B08125-B634-4DC0-B3D4-AF6B82338992}" presName="hierChild5" presStyleCnt="0"/>
      <dgm:spPr/>
    </dgm:pt>
    <dgm:pt modelId="{12064224-6F38-4CD4-BA85-B19EA0F6929F}" type="pres">
      <dgm:prSet presAssocID="{1F10BE88-1DFF-48B3-8BF2-3B2E3147337A}" presName="hierChild3" presStyleCnt="0"/>
      <dgm:spPr/>
    </dgm:pt>
  </dgm:ptLst>
  <dgm:cxnLst>
    <dgm:cxn modelId="{0431BF40-1DA0-4E92-ABAB-8865D78386A3}" type="presOf" srcId="{1F10BE88-1DFF-48B3-8BF2-3B2E3147337A}" destId="{93D6F3D8-081A-44D6-B1A8-F94754E3DAB9}" srcOrd="1" destOrd="0" presId="urn:microsoft.com/office/officeart/2005/8/layout/orgChart1"/>
    <dgm:cxn modelId="{6114ABFC-B480-47D8-A9AD-1C231AFB10EA}" type="presOf" srcId="{17078DD0-3CE0-4A41-9044-0DB0619288EA}" destId="{421E07FA-0030-472D-B947-5898D9E40694}" srcOrd="1" destOrd="0" presId="urn:microsoft.com/office/officeart/2005/8/layout/orgChart1"/>
    <dgm:cxn modelId="{5337DC6A-9B90-44D2-9585-5F5F4A65E8ED}" srcId="{66FBA068-62F8-4821-B729-110C4CB6F025}" destId="{1F10BE88-1DFF-48B3-8BF2-3B2E3147337A}" srcOrd="0" destOrd="0" parTransId="{2F96D6FD-6CFB-425F-8D0C-FA53BB24355A}" sibTransId="{4A645F5E-FEC1-4769-A118-A4250199EF8C}"/>
    <dgm:cxn modelId="{E16926BF-8D14-4B44-843E-42E836600055}" srcId="{1F10BE88-1DFF-48B3-8BF2-3B2E3147337A}" destId="{F6EF9C50-027A-42F5-94C6-DC8EF85A608C}" srcOrd="3" destOrd="0" parTransId="{72C60FEA-A8A4-4BAC-8351-B398DCB349DB}" sibTransId="{BE4EBBC7-E2B7-4EE8-B83C-DBAA17722905}"/>
    <dgm:cxn modelId="{64D39867-AEF0-496F-A913-1E0A5FEB60FB}" type="presOf" srcId="{66FBA068-62F8-4821-B729-110C4CB6F025}" destId="{F8A69FD7-269F-4867-A3DD-EB848B575751}" srcOrd="0" destOrd="0" presId="urn:microsoft.com/office/officeart/2005/8/layout/orgChart1"/>
    <dgm:cxn modelId="{3D0CC359-8DCA-4E1F-AA3E-D200886266A2}" type="presOf" srcId="{17078DD0-3CE0-4A41-9044-0DB0619288EA}" destId="{415E12E3-B815-4EC1-AE8F-38DB9314A3BC}" srcOrd="0" destOrd="0" presId="urn:microsoft.com/office/officeart/2005/8/layout/orgChart1"/>
    <dgm:cxn modelId="{36A319DE-A3DA-4D17-9834-9E0394804B65}" srcId="{1F10BE88-1DFF-48B3-8BF2-3B2E3147337A}" destId="{DD6B32F3-CF53-465D-A746-21410849B060}" srcOrd="2" destOrd="0" parTransId="{D92C1777-51A7-473C-A95C-E4AD7E173D42}" sibTransId="{B9EA3826-1A9E-42A0-9F76-B45FBD5654B3}"/>
    <dgm:cxn modelId="{7A65BF77-4757-4D20-8016-D6C51FB17184}" type="presOf" srcId="{F0B08125-B634-4DC0-B3D4-AF6B82338992}" destId="{E34906F7-4AE7-4253-A02B-0FBEF074BCBF}" srcOrd="1" destOrd="0" presId="urn:microsoft.com/office/officeart/2005/8/layout/orgChart1"/>
    <dgm:cxn modelId="{9EE63EF2-812D-4117-9154-CB3CB0F6CA1A}" srcId="{1F10BE88-1DFF-48B3-8BF2-3B2E3147337A}" destId="{17078DD0-3CE0-4A41-9044-0DB0619288EA}" srcOrd="0" destOrd="0" parTransId="{25DFFB61-4F0F-450F-B20F-5F167CAF6334}" sibTransId="{86C372E9-DB2E-4D61-8644-2364E976BB49}"/>
    <dgm:cxn modelId="{7D0CBE42-C987-47B2-AC96-B2609A838B0C}" type="presOf" srcId="{DD6B32F3-CF53-465D-A746-21410849B060}" destId="{BF0F15BB-E871-4785-8040-13818E51F870}" srcOrd="1" destOrd="0" presId="urn:microsoft.com/office/officeart/2005/8/layout/orgChart1"/>
    <dgm:cxn modelId="{6C99D35D-D36B-4DE9-B672-26E1CDBEE709}" type="presOf" srcId="{96E30AED-5180-4B53-BE92-0587559B8FEF}" destId="{1920AB51-482A-4552-95E3-101578444DAC}" srcOrd="0" destOrd="0" presId="urn:microsoft.com/office/officeart/2005/8/layout/orgChart1"/>
    <dgm:cxn modelId="{6B743A24-55F2-44EF-BBBF-B1DB8BED69EB}" type="presOf" srcId="{72C60FEA-A8A4-4BAC-8351-B398DCB349DB}" destId="{0B1C205F-580C-4D5C-8113-2F43F7F314B8}" srcOrd="0" destOrd="0" presId="urn:microsoft.com/office/officeart/2005/8/layout/orgChart1"/>
    <dgm:cxn modelId="{538D497E-D73E-4817-A9C6-D2CA7C49BDB6}" type="presOf" srcId="{F6EF9C50-027A-42F5-94C6-DC8EF85A608C}" destId="{C9336D55-B2AF-437B-AFA9-180E55A4A3F3}" srcOrd="1" destOrd="0" presId="urn:microsoft.com/office/officeart/2005/8/layout/orgChart1"/>
    <dgm:cxn modelId="{A5BD6869-21E7-46BD-B201-4FEDD3892A43}" srcId="{1F10BE88-1DFF-48B3-8BF2-3B2E3147337A}" destId="{96E30AED-5180-4B53-BE92-0587559B8FEF}" srcOrd="1" destOrd="0" parTransId="{AEB08D4B-9B4B-4D11-A707-E657AFA0F2D9}" sibTransId="{B84B5AB6-3043-4250-8C93-3EEA835C7A64}"/>
    <dgm:cxn modelId="{36D8F731-D4C2-4B13-99F8-AFE9F787DDD3}" type="presOf" srcId="{F0B08125-B634-4DC0-B3D4-AF6B82338992}" destId="{7C7C52E3-A570-4D98-8969-227A61B8D895}" srcOrd="0" destOrd="0" presId="urn:microsoft.com/office/officeart/2005/8/layout/orgChart1"/>
    <dgm:cxn modelId="{FA8AED4C-7A1E-41D6-A2EE-E637C653BBDA}" srcId="{1F10BE88-1DFF-48B3-8BF2-3B2E3147337A}" destId="{F0B08125-B634-4DC0-B3D4-AF6B82338992}" srcOrd="4" destOrd="0" parTransId="{4AEF978F-07F4-4502-AC4F-9BBC99B99D77}" sibTransId="{56799E3F-3577-481D-ABD9-D3F3F403DC32}"/>
    <dgm:cxn modelId="{819E69AE-6047-4B26-80E6-C23E77C4332C}" type="presOf" srcId="{AEB08D4B-9B4B-4D11-A707-E657AFA0F2D9}" destId="{89375253-9827-4865-95C5-D57A0230444A}" srcOrd="0" destOrd="0" presId="urn:microsoft.com/office/officeart/2005/8/layout/orgChart1"/>
    <dgm:cxn modelId="{CC8F955A-7638-40E3-982D-79358C94C1A1}" type="presOf" srcId="{F6EF9C50-027A-42F5-94C6-DC8EF85A608C}" destId="{C60CFF51-0572-4456-9200-877F3A6B9CA8}" srcOrd="0" destOrd="0" presId="urn:microsoft.com/office/officeart/2005/8/layout/orgChart1"/>
    <dgm:cxn modelId="{367A72A4-BF59-489F-A5B6-D855D3C4C132}" type="presOf" srcId="{96E30AED-5180-4B53-BE92-0587559B8FEF}" destId="{2C141094-7847-41E4-A71B-C8F7243BBA0D}" srcOrd="1" destOrd="0" presId="urn:microsoft.com/office/officeart/2005/8/layout/orgChart1"/>
    <dgm:cxn modelId="{B81DA15C-A4D8-41FF-81D8-C2F81E2F822E}" type="presOf" srcId="{1F10BE88-1DFF-48B3-8BF2-3B2E3147337A}" destId="{8E1714C6-A33A-4106-B039-D63F28AB1A77}" srcOrd="0" destOrd="0" presId="urn:microsoft.com/office/officeart/2005/8/layout/orgChart1"/>
    <dgm:cxn modelId="{56712B48-CFA2-4116-AF7F-1B2C03C65163}" type="presOf" srcId="{DD6B32F3-CF53-465D-A746-21410849B060}" destId="{25B17B9B-8D3A-48FD-B159-56817E4D6453}" srcOrd="0" destOrd="0" presId="urn:microsoft.com/office/officeart/2005/8/layout/orgChart1"/>
    <dgm:cxn modelId="{3963F6C3-CE24-4B5D-B8AB-95EA052B6B46}" type="presOf" srcId="{4AEF978F-07F4-4502-AC4F-9BBC99B99D77}" destId="{D044CB5F-B049-4CEC-B4C7-DAD18A8511E2}" srcOrd="0" destOrd="0" presId="urn:microsoft.com/office/officeart/2005/8/layout/orgChart1"/>
    <dgm:cxn modelId="{2A9C1E0C-79C8-429C-8086-D325D74963A5}" type="presOf" srcId="{D92C1777-51A7-473C-A95C-E4AD7E173D42}" destId="{0182A4A3-B729-4C95-A3C1-02A3E31C89F2}" srcOrd="0" destOrd="0" presId="urn:microsoft.com/office/officeart/2005/8/layout/orgChart1"/>
    <dgm:cxn modelId="{6D2C803A-C71D-46C0-8E16-B3169B534C86}" type="presOf" srcId="{25DFFB61-4F0F-450F-B20F-5F167CAF6334}" destId="{9CAADA37-DA2A-4CD2-94DE-2EC9B1188C57}" srcOrd="0" destOrd="0" presId="urn:microsoft.com/office/officeart/2005/8/layout/orgChart1"/>
    <dgm:cxn modelId="{0F285594-14F4-4A08-97A6-185638F8646D}" type="presParOf" srcId="{F8A69FD7-269F-4867-A3DD-EB848B575751}" destId="{D6EF6540-939A-41A5-A7C2-AC99B2239E0A}" srcOrd="0" destOrd="0" presId="urn:microsoft.com/office/officeart/2005/8/layout/orgChart1"/>
    <dgm:cxn modelId="{D57014C7-DEC7-4A58-91F4-9C00DAD8EE74}" type="presParOf" srcId="{D6EF6540-939A-41A5-A7C2-AC99B2239E0A}" destId="{89570EDC-0314-43E2-8DD1-CE62A37AC635}" srcOrd="0" destOrd="0" presId="urn:microsoft.com/office/officeart/2005/8/layout/orgChart1"/>
    <dgm:cxn modelId="{FCC34624-49E4-4537-9D6D-C0701455BF11}" type="presParOf" srcId="{89570EDC-0314-43E2-8DD1-CE62A37AC635}" destId="{8E1714C6-A33A-4106-B039-D63F28AB1A77}" srcOrd="0" destOrd="0" presId="urn:microsoft.com/office/officeart/2005/8/layout/orgChart1"/>
    <dgm:cxn modelId="{CDEA57DC-727F-4FED-8BA1-8947CCBA2294}" type="presParOf" srcId="{89570EDC-0314-43E2-8DD1-CE62A37AC635}" destId="{93D6F3D8-081A-44D6-B1A8-F94754E3DAB9}" srcOrd="1" destOrd="0" presId="urn:microsoft.com/office/officeart/2005/8/layout/orgChart1"/>
    <dgm:cxn modelId="{76CE6C3E-DFC5-4DF8-B022-F2D719F4E6ED}" type="presParOf" srcId="{D6EF6540-939A-41A5-A7C2-AC99B2239E0A}" destId="{7EE0414E-B8C2-42F3-B946-3CD21CAF1878}" srcOrd="1" destOrd="0" presId="urn:microsoft.com/office/officeart/2005/8/layout/orgChart1"/>
    <dgm:cxn modelId="{EEE59DD1-FD72-4836-AA91-A98D52BA380B}" type="presParOf" srcId="{7EE0414E-B8C2-42F3-B946-3CD21CAF1878}" destId="{9CAADA37-DA2A-4CD2-94DE-2EC9B1188C57}" srcOrd="0" destOrd="0" presId="urn:microsoft.com/office/officeart/2005/8/layout/orgChart1"/>
    <dgm:cxn modelId="{01664B37-BCD6-4DB2-8064-FDF15B83AF8B}" type="presParOf" srcId="{7EE0414E-B8C2-42F3-B946-3CD21CAF1878}" destId="{9DF121C2-821D-4FA5-B5BA-13B71AF7CF58}" srcOrd="1" destOrd="0" presId="urn:microsoft.com/office/officeart/2005/8/layout/orgChart1"/>
    <dgm:cxn modelId="{F2C232F3-E783-4421-91FE-A181FA4DCBF7}" type="presParOf" srcId="{9DF121C2-821D-4FA5-B5BA-13B71AF7CF58}" destId="{B3F2F505-3BC3-4EC3-A26C-2DAD9E54B5E8}" srcOrd="0" destOrd="0" presId="urn:microsoft.com/office/officeart/2005/8/layout/orgChart1"/>
    <dgm:cxn modelId="{555ADBB8-C0E3-4DB2-8341-769B6D47D81D}" type="presParOf" srcId="{B3F2F505-3BC3-4EC3-A26C-2DAD9E54B5E8}" destId="{415E12E3-B815-4EC1-AE8F-38DB9314A3BC}" srcOrd="0" destOrd="0" presId="urn:microsoft.com/office/officeart/2005/8/layout/orgChart1"/>
    <dgm:cxn modelId="{CA12D44C-2872-41B4-85BB-4AC17785458F}" type="presParOf" srcId="{B3F2F505-3BC3-4EC3-A26C-2DAD9E54B5E8}" destId="{421E07FA-0030-472D-B947-5898D9E40694}" srcOrd="1" destOrd="0" presId="urn:microsoft.com/office/officeart/2005/8/layout/orgChart1"/>
    <dgm:cxn modelId="{5A931FEE-6DC1-4E68-9E37-0C274A2C1526}" type="presParOf" srcId="{9DF121C2-821D-4FA5-B5BA-13B71AF7CF58}" destId="{A74B56BA-B7D0-470B-A762-BA7ACD4A4B3D}" srcOrd="1" destOrd="0" presId="urn:microsoft.com/office/officeart/2005/8/layout/orgChart1"/>
    <dgm:cxn modelId="{03F15B29-7A35-4553-AC88-EB551FF283CA}" type="presParOf" srcId="{9DF121C2-821D-4FA5-B5BA-13B71AF7CF58}" destId="{A6F4143B-B1B5-42F5-A979-04C9BA49F643}" srcOrd="2" destOrd="0" presId="urn:microsoft.com/office/officeart/2005/8/layout/orgChart1"/>
    <dgm:cxn modelId="{CBF7EFD4-F336-441F-82EB-B033CAE7E261}" type="presParOf" srcId="{7EE0414E-B8C2-42F3-B946-3CD21CAF1878}" destId="{89375253-9827-4865-95C5-D57A0230444A}" srcOrd="2" destOrd="0" presId="urn:microsoft.com/office/officeart/2005/8/layout/orgChart1"/>
    <dgm:cxn modelId="{C90633DA-423F-4683-B4AD-C58808AA2F85}" type="presParOf" srcId="{7EE0414E-B8C2-42F3-B946-3CD21CAF1878}" destId="{EA5CE4D6-06AB-4B24-9454-0033E2D626EF}" srcOrd="3" destOrd="0" presId="urn:microsoft.com/office/officeart/2005/8/layout/orgChart1"/>
    <dgm:cxn modelId="{FEB3F827-3D74-4275-BA74-1079829B6422}" type="presParOf" srcId="{EA5CE4D6-06AB-4B24-9454-0033E2D626EF}" destId="{CD2556FE-C564-4A62-851F-88F2F6C941DB}" srcOrd="0" destOrd="0" presId="urn:microsoft.com/office/officeart/2005/8/layout/orgChart1"/>
    <dgm:cxn modelId="{F66D8DA2-3557-4D9D-AC8D-71A973D07324}" type="presParOf" srcId="{CD2556FE-C564-4A62-851F-88F2F6C941DB}" destId="{1920AB51-482A-4552-95E3-101578444DAC}" srcOrd="0" destOrd="0" presId="urn:microsoft.com/office/officeart/2005/8/layout/orgChart1"/>
    <dgm:cxn modelId="{9BFA1953-B86E-4D75-8264-F667B03CD53B}" type="presParOf" srcId="{CD2556FE-C564-4A62-851F-88F2F6C941DB}" destId="{2C141094-7847-41E4-A71B-C8F7243BBA0D}" srcOrd="1" destOrd="0" presId="urn:microsoft.com/office/officeart/2005/8/layout/orgChart1"/>
    <dgm:cxn modelId="{5511F8A7-A713-4274-A161-7C7866F1AC24}" type="presParOf" srcId="{EA5CE4D6-06AB-4B24-9454-0033E2D626EF}" destId="{2BEB5EFE-4224-4909-9772-40B3676A4543}" srcOrd="1" destOrd="0" presId="urn:microsoft.com/office/officeart/2005/8/layout/orgChart1"/>
    <dgm:cxn modelId="{B9612A27-1DD4-4205-85BE-92B3234931FC}" type="presParOf" srcId="{EA5CE4D6-06AB-4B24-9454-0033E2D626EF}" destId="{D8449D76-1CFF-4329-9B23-0182D3340D27}" srcOrd="2" destOrd="0" presId="urn:microsoft.com/office/officeart/2005/8/layout/orgChart1"/>
    <dgm:cxn modelId="{2E7F64D3-4D35-42F6-B9C1-CC55A95FB5FD}" type="presParOf" srcId="{7EE0414E-B8C2-42F3-B946-3CD21CAF1878}" destId="{0182A4A3-B729-4C95-A3C1-02A3E31C89F2}" srcOrd="4" destOrd="0" presId="urn:microsoft.com/office/officeart/2005/8/layout/orgChart1"/>
    <dgm:cxn modelId="{26579E25-E046-4F50-97B9-CFA5AB7345F7}" type="presParOf" srcId="{7EE0414E-B8C2-42F3-B946-3CD21CAF1878}" destId="{7DC49C4D-26AE-41A5-8EE3-3795A0D80890}" srcOrd="5" destOrd="0" presId="urn:microsoft.com/office/officeart/2005/8/layout/orgChart1"/>
    <dgm:cxn modelId="{BD3C40D4-97EE-46F5-9A10-D14DFE3F1A0B}" type="presParOf" srcId="{7DC49C4D-26AE-41A5-8EE3-3795A0D80890}" destId="{612A7641-30C8-438C-B53F-825ACB64C342}" srcOrd="0" destOrd="0" presId="urn:microsoft.com/office/officeart/2005/8/layout/orgChart1"/>
    <dgm:cxn modelId="{1B6AF166-CF76-403C-8A28-D73AA1399F9A}" type="presParOf" srcId="{612A7641-30C8-438C-B53F-825ACB64C342}" destId="{25B17B9B-8D3A-48FD-B159-56817E4D6453}" srcOrd="0" destOrd="0" presId="urn:microsoft.com/office/officeart/2005/8/layout/orgChart1"/>
    <dgm:cxn modelId="{18D0614F-3220-444C-BEA8-057CD9C7C337}" type="presParOf" srcId="{612A7641-30C8-438C-B53F-825ACB64C342}" destId="{BF0F15BB-E871-4785-8040-13818E51F870}" srcOrd="1" destOrd="0" presId="urn:microsoft.com/office/officeart/2005/8/layout/orgChart1"/>
    <dgm:cxn modelId="{417707C1-55B2-4880-8103-C109C823252D}" type="presParOf" srcId="{7DC49C4D-26AE-41A5-8EE3-3795A0D80890}" destId="{7C7FB55D-89A6-447B-B530-0CEC0D5AEC4E}" srcOrd="1" destOrd="0" presId="urn:microsoft.com/office/officeart/2005/8/layout/orgChart1"/>
    <dgm:cxn modelId="{581FC198-64BA-4CF8-93C9-98645075E3E5}" type="presParOf" srcId="{7DC49C4D-26AE-41A5-8EE3-3795A0D80890}" destId="{7D14EA24-B1AB-4577-8FE4-9C6B693234CB}" srcOrd="2" destOrd="0" presId="urn:microsoft.com/office/officeart/2005/8/layout/orgChart1"/>
    <dgm:cxn modelId="{88752D7E-6E63-4CBD-901B-5D6814A6647C}" type="presParOf" srcId="{7EE0414E-B8C2-42F3-B946-3CD21CAF1878}" destId="{0B1C205F-580C-4D5C-8113-2F43F7F314B8}" srcOrd="6" destOrd="0" presId="urn:microsoft.com/office/officeart/2005/8/layout/orgChart1"/>
    <dgm:cxn modelId="{E60E1EE3-7067-4C5B-B56B-E4D4222C1433}" type="presParOf" srcId="{7EE0414E-B8C2-42F3-B946-3CD21CAF1878}" destId="{F96883EB-9826-4C55-A2B9-821EB764F452}" srcOrd="7" destOrd="0" presId="urn:microsoft.com/office/officeart/2005/8/layout/orgChart1"/>
    <dgm:cxn modelId="{EAE49A02-F715-43E2-854C-2EB06483D56C}" type="presParOf" srcId="{F96883EB-9826-4C55-A2B9-821EB764F452}" destId="{3C0751BB-5C2D-44B2-96CA-54F402C682E1}" srcOrd="0" destOrd="0" presId="urn:microsoft.com/office/officeart/2005/8/layout/orgChart1"/>
    <dgm:cxn modelId="{82C8670E-1D6B-48F9-9EF7-8B7D3B2B8A81}" type="presParOf" srcId="{3C0751BB-5C2D-44B2-96CA-54F402C682E1}" destId="{C60CFF51-0572-4456-9200-877F3A6B9CA8}" srcOrd="0" destOrd="0" presId="urn:microsoft.com/office/officeart/2005/8/layout/orgChart1"/>
    <dgm:cxn modelId="{0D6FEA6D-EC44-41E6-9D32-1A3A95D2E30C}" type="presParOf" srcId="{3C0751BB-5C2D-44B2-96CA-54F402C682E1}" destId="{C9336D55-B2AF-437B-AFA9-180E55A4A3F3}" srcOrd="1" destOrd="0" presId="urn:microsoft.com/office/officeart/2005/8/layout/orgChart1"/>
    <dgm:cxn modelId="{FDE2E356-F7A1-496B-85AA-55488F306AE9}" type="presParOf" srcId="{F96883EB-9826-4C55-A2B9-821EB764F452}" destId="{D8952AEA-2BE3-4D30-B382-293EAD25A876}" srcOrd="1" destOrd="0" presId="urn:microsoft.com/office/officeart/2005/8/layout/orgChart1"/>
    <dgm:cxn modelId="{58B726F4-BEC7-4689-B90D-B2058CBEA8B2}" type="presParOf" srcId="{F96883EB-9826-4C55-A2B9-821EB764F452}" destId="{7231429F-DED1-4A64-8E18-070331307B51}" srcOrd="2" destOrd="0" presId="urn:microsoft.com/office/officeart/2005/8/layout/orgChart1"/>
    <dgm:cxn modelId="{B646EB0D-7F10-4312-B956-95543828BD15}" type="presParOf" srcId="{7EE0414E-B8C2-42F3-B946-3CD21CAF1878}" destId="{D044CB5F-B049-4CEC-B4C7-DAD18A8511E2}" srcOrd="8" destOrd="0" presId="urn:microsoft.com/office/officeart/2005/8/layout/orgChart1"/>
    <dgm:cxn modelId="{2DA4B14D-619C-4FFE-8A9E-8456FA8F02C4}" type="presParOf" srcId="{7EE0414E-B8C2-42F3-B946-3CD21CAF1878}" destId="{DB9040C8-1E5F-4523-AA83-7FE3380FC209}" srcOrd="9" destOrd="0" presId="urn:microsoft.com/office/officeart/2005/8/layout/orgChart1"/>
    <dgm:cxn modelId="{F072D17E-6E31-4E0F-9AB6-C8CC94069882}" type="presParOf" srcId="{DB9040C8-1E5F-4523-AA83-7FE3380FC209}" destId="{5C37CFB2-4399-4915-8FFF-4EF5A48EDF1F}" srcOrd="0" destOrd="0" presId="urn:microsoft.com/office/officeart/2005/8/layout/orgChart1"/>
    <dgm:cxn modelId="{668E12E7-D2AA-40E5-B630-5C2B35DEF642}" type="presParOf" srcId="{5C37CFB2-4399-4915-8FFF-4EF5A48EDF1F}" destId="{7C7C52E3-A570-4D98-8969-227A61B8D895}" srcOrd="0" destOrd="0" presId="urn:microsoft.com/office/officeart/2005/8/layout/orgChart1"/>
    <dgm:cxn modelId="{69F23236-0712-469C-8B1B-477EC95A1EAE}" type="presParOf" srcId="{5C37CFB2-4399-4915-8FFF-4EF5A48EDF1F}" destId="{E34906F7-4AE7-4253-A02B-0FBEF074BCBF}" srcOrd="1" destOrd="0" presId="urn:microsoft.com/office/officeart/2005/8/layout/orgChart1"/>
    <dgm:cxn modelId="{DE89250A-559C-4406-B012-9970AA1EB116}" type="presParOf" srcId="{DB9040C8-1E5F-4523-AA83-7FE3380FC209}" destId="{55F45FC7-A5AF-429E-88FF-442FA185ED34}" srcOrd="1" destOrd="0" presId="urn:microsoft.com/office/officeart/2005/8/layout/orgChart1"/>
    <dgm:cxn modelId="{4EE7F278-70CA-490D-A3CE-EEC0FB369B15}" type="presParOf" srcId="{DB9040C8-1E5F-4523-AA83-7FE3380FC209}" destId="{E3647F07-EA8F-4591-B935-AF47ACDE0577}" srcOrd="2" destOrd="0" presId="urn:microsoft.com/office/officeart/2005/8/layout/orgChart1"/>
    <dgm:cxn modelId="{B9A7676B-EAA5-4228-AF06-0446EDC2696E}" type="presParOf" srcId="{D6EF6540-939A-41A5-A7C2-AC99B2239E0A}" destId="{12064224-6F38-4CD4-BA85-B19EA0F692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4E857-0E1D-4943-8F8E-FFAFEC51FAC2}">
      <dsp:nvSpPr>
        <dsp:cNvPr id="0" name=""/>
        <dsp:cNvSpPr/>
      </dsp:nvSpPr>
      <dsp:spPr>
        <a:xfrm>
          <a:off x="1661748" y="211016"/>
          <a:ext cx="1995852" cy="21752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COLLABORATION AND TRUST</a:t>
          </a:r>
          <a:endParaRPr lang="en-US" sz="1200" kern="1200" dirty="0"/>
        </a:p>
      </dsp:txBody>
      <dsp:txXfrm>
        <a:off x="1954034" y="529569"/>
        <a:ext cx="1411280" cy="1538110"/>
      </dsp:txXfrm>
    </dsp:sp>
    <dsp:sp modelId="{57424E9A-6823-467D-B0CA-0A33649D1198}">
      <dsp:nvSpPr>
        <dsp:cNvPr id="0" name=""/>
        <dsp:cNvSpPr/>
      </dsp:nvSpPr>
      <dsp:spPr>
        <a:xfrm>
          <a:off x="2039814" y="-19592"/>
          <a:ext cx="1257302" cy="7714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ESTABLISIHING</a:t>
          </a:r>
          <a:endParaRPr lang="en-US" sz="1000" kern="1200" dirty="0"/>
        </a:p>
      </dsp:txBody>
      <dsp:txXfrm>
        <a:off x="2223942" y="93390"/>
        <a:ext cx="889046" cy="545524"/>
      </dsp:txXfrm>
    </dsp:sp>
    <dsp:sp modelId="{BED87E14-B44F-4835-9908-C88CFD4E8ACE}">
      <dsp:nvSpPr>
        <dsp:cNvPr id="0" name=""/>
        <dsp:cNvSpPr/>
      </dsp:nvSpPr>
      <dsp:spPr>
        <a:xfrm>
          <a:off x="2048606" y="1874527"/>
          <a:ext cx="1239718" cy="7563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DEVELOPING</a:t>
          </a:r>
          <a:endParaRPr lang="en-US" sz="1000" kern="1200" dirty="0"/>
        </a:p>
      </dsp:txBody>
      <dsp:txXfrm>
        <a:off x="2230158" y="1985296"/>
        <a:ext cx="876614" cy="534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BD89C-BD8F-4430-929E-1D75830B5B73}">
      <dsp:nvSpPr>
        <dsp:cNvPr id="0" name=""/>
        <dsp:cNvSpPr/>
      </dsp:nvSpPr>
      <dsp:spPr>
        <a:xfrm>
          <a:off x="1832040" y="1614258"/>
          <a:ext cx="1353395" cy="13533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TO ACHIEVE A COMMON GOAL</a:t>
          </a:r>
          <a:endParaRPr lang="en-US" sz="1200" kern="1200" dirty="0"/>
        </a:p>
      </dsp:txBody>
      <dsp:txXfrm>
        <a:off x="2030240" y="1812458"/>
        <a:ext cx="956995" cy="956995"/>
      </dsp:txXfrm>
    </dsp:sp>
    <dsp:sp modelId="{AA414517-D561-47B4-8CFF-D33405DB39A3}">
      <dsp:nvSpPr>
        <dsp:cNvPr id="0" name=""/>
        <dsp:cNvSpPr/>
      </dsp:nvSpPr>
      <dsp:spPr>
        <a:xfrm rot="10800000">
          <a:off x="422035" y="542551"/>
          <a:ext cx="1420800" cy="3857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95F64-601F-445C-9AD3-E7327DFF1E1F}">
      <dsp:nvSpPr>
        <dsp:cNvPr id="0" name=""/>
        <dsp:cNvSpPr/>
      </dsp:nvSpPr>
      <dsp:spPr>
        <a:xfrm>
          <a:off x="0" y="0"/>
          <a:ext cx="1285726" cy="1028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IMPROVING PEOPLE</a:t>
          </a:r>
          <a:endParaRPr lang="en-US" sz="1200" kern="1200" dirty="0"/>
        </a:p>
      </dsp:txBody>
      <dsp:txXfrm>
        <a:off x="30126" y="30126"/>
        <a:ext cx="1225474" cy="968328"/>
      </dsp:txXfrm>
    </dsp:sp>
    <dsp:sp modelId="{BFBAA167-FE41-4A57-9D4F-09FBC343BCF0}">
      <dsp:nvSpPr>
        <dsp:cNvPr id="0" name=""/>
        <dsp:cNvSpPr/>
      </dsp:nvSpPr>
      <dsp:spPr>
        <a:xfrm rot="16220340">
          <a:off x="2115529" y="996366"/>
          <a:ext cx="765302" cy="3857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2B58D6-63DA-4214-8A55-5374CF00B0AB}">
      <dsp:nvSpPr>
        <dsp:cNvPr id="0" name=""/>
        <dsp:cNvSpPr/>
      </dsp:nvSpPr>
      <dsp:spPr>
        <a:xfrm>
          <a:off x="1874670" y="290149"/>
          <a:ext cx="1285726" cy="1028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WHO WORK TOGETHER</a:t>
          </a:r>
          <a:endParaRPr lang="en-US" sz="1200" kern="1200" dirty="0"/>
        </a:p>
      </dsp:txBody>
      <dsp:txXfrm>
        <a:off x="1904796" y="320275"/>
        <a:ext cx="1225474" cy="968328"/>
      </dsp:txXfrm>
    </dsp:sp>
    <dsp:sp modelId="{B7BF4D04-01AB-418E-9044-153AB797A604}">
      <dsp:nvSpPr>
        <dsp:cNvPr id="0" name=""/>
        <dsp:cNvSpPr/>
      </dsp:nvSpPr>
      <dsp:spPr>
        <a:xfrm>
          <a:off x="3163126" y="542549"/>
          <a:ext cx="1789239" cy="3857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AF029-1DF1-41FA-B5F1-7022BF40E3E1}">
      <dsp:nvSpPr>
        <dsp:cNvPr id="0" name=""/>
        <dsp:cNvSpPr/>
      </dsp:nvSpPr>
      <dsp:spPr>
        <a:xfrm>
          <a:off x="3722952" y="0"/>
          <a:ext cx="1285726" cy="1028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MAXIMIZING PEOPLE</a:t>
          </a:r>
          <a:endParaRPr lang="en-US" sz="1200" kern="1200" dirty="0"/>
        </a:p>
      </dsp:txBody>
      <dsp:txXfrm>
        <a:off x="3753078" y="30126"/>
        <a:ext cx="1225474" cy="968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CB5F-B049-4CEC-B4C7-DAD18A8511E2}">
      <dsp:nvSpPr>
        <dsp:cNvPr id="0" name=""/>
        <dsp:cNvSpPr/>
      </dsp:nvSpPr>
      <dsp:spPr>
        <a:xfrm>
          <a:off x="3946908" y="2096916"/>
          <a:ext cx="3199724" cy="608041"/>
        </a:xfrm>
        <a:custGeom>
          <a:avLst/>
          <a:gdLst/>
          <a:ahLst/>
          <a:cxnLst/>
          <a:rect l="0" t="0" r="0" b="0"/>
          <a:pathLst>
            <a:path>
              <a:moveTo>
                <a:pt x="0" y="0"/>
              </a:moveTo>
              <a:lnTo>
                <a:pt x="0" y="483657"/>
              </a:lnTo>
              <a:lnTo>
                <a:pt x="3199724" y="483657"/>
              </a:lnTo>
              <a:lnTo>
                <a:pt x="3199724" y="6080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C205F-580C-4D5C-8113-2F43F7F314B8}">
      <dsp:nvSpPr>
        <dsp:cNvPr id="0" name=""/>
        <dsp:cNvSpPr/>
      </dsp:nvSpPr>
      <dsp:spPr>
        <a:xfrm>
          <a:off x="3946908" y="2096916"/>
          <a:ext cx="1674270" cy="608041"/>
        </a:xfrm>
        <a:custGeom>
          <a:avLst/>
          <a:gdLst/>
          <a:ahLst/>
          <a:cxnLst/>
          <a:rect l="0" t="0" r="0" b="0"/>
          <a:pathLst>
            <a:path>
              <a:moveTo>
                <a:pt x="0" y="0"/>
              </a:moveTo>
              <a:lnTo>
                <a:pt x="0" y="483657"/>
              </a:lnTo>
              <a:lnTo>
                <a:pt x="1674270" y="483657"/>
              </a:lnTo>
              <a:lnTo>
                <a:pt x="1674270" y="6080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2A4A3-B729-4C95-A3C1-02A3E31C89F2}">
      <dsp:nvSpPr>
        <dsp:cNvPr id="0" name=""/>
        <dsp:cNvSpPr/>
      </dsp:nvSpPr>
      <dsp:spPr>
        <a:xfrm>
          <a:off x="3946908" y="2096916"/>
          <a:ext cx="240895" cy="608041"/>
        </a:xfrm>
        <a:custGeom>
          <a:avLst/>
          <a:gdLst/>
          <a:ahLst/>
          <a:cxnLst/>
          <a:rect l="0" t="0" r="0" b="0"/>
          <a:pathLst>
            <a:path>
              <a:moveTo>
                <a:pt x="0" y="0"/>
              </a:moveTo>
              <a:lnTo>
                <a:pt x="0" y="483657"/>
              </a:lnTo>
              <a:lnTo>
                <a:pt x="240895" y="483657"/>
              </a:lnTo>
              <a:lnTo>
                <a:pt x="240895" y="6080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75253-9827-4865-95C5-D57A0230444A}">
      <dsp:nvSpPr>
        <dsp:cNvPr id="0" name=""/>
        <dsp:cNvSpPr/>
      </dsp:nvSpPr>
      <dsp:spPr>
        <a:xfrm>
          <a:off x="2502510" y="2096916"/>
          <a:ext cx="1444397" cy="608041"/>
        </a:xfrm>
        <a:custGeom>
          <a:avLst/>
          <a:gdLst/>
          <a:ahLst/>
          <a:cxnLst/>
          <a:rect l="0" t="0" r="0" b="0"/>
          <a:pathLst>
            <a:path>
              <a:moveTo>
                <a:pt x="1444397" y="0"/>
              </a:moveTo>
              <a:lnTo>
                <a:pt x="1444397" y="483657"/>
              </a:lnTo>
              <a:lnTo>
                <a:pt x="0" y="483657"/>
              </a:lnTo>
              <a:lnTo>
                <a:pt x="0" y="6080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ADA37-DA2A-4CD2-94DE-2EC9B1188C57}">
      <dsp:nvSpPr>
        <dsp:cNvPr id="0" name=""/>
        <dsp:cNvSpPr/>
      </dsp:nvSpPr>
      <dsp:spPr>
        <a:xfrm>
          <a:off x="706226" y="2096916"/>
          <a:ext cx="3240682" cy="608041"/>
        </a:xfrm>
        <a:custGeom>
          <a:avLst/>
          <a:gdLst/>
          <a:ahLst/>
          <a:cxnLst/>
          <a:rect l="0" t="0" r="0" b="0"/>
          <a:pathLst>
            <a:path>
              <a:moveTo>
                <a:pt x="3240682" y="0"/>
              </a:moveTo>
              <a:lnTo>
                <a:pt x="3240682" y="483657"/>
              </a:lnTo>
              <a:lnTo>
                <a:pt x="0" y="483657"/>
              </a:lnTo>
              <a:lnTo>
                <a:pt x="0" y="6080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1714C6-A33A-4106-B039-D63F28AB1A77}">
      <dsp:nvSpPr>
        <dsp:cNvPr id="0" name=""/>
        <dsp:cNvSpPr/>
      </dsp:nvSpPr>
      <dsp:spPr>
        <a:xfrm>
          <a:off x="2467404" y="881598"/>
          <a:ext cx="2959006" cy="12153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 ORDER TO GET A COMMON </a:t>
          </a:r>
          <a:r>
            <a:rPr lang="en-US" sz="4400" kern="1200" dirty="0" smtClean="0">
              <a:solidFill>
                <a:srgbClr val="FFFF00"/>
              </a:solidFill>
            </a:rPr>
            <a:t>GOAL</a:t>
          </a:r>
          <a:endParaRPr lang="en-US" sz="4400" kern="1200" dirty="0">
            <a:solidFill>
              <a:srgbClr val="FFFF00"/>
            </a:solidFill>
          </a:endParaRPr>
        </a:p>
      </dsp:txBody>
      <dsp:txXfrm>
        <a:off x="2467404" y="881598"/>
        <a:ext cx="2959006" cy="1215317"/>
      </dsp:txXfrm>
    </dsp:sp>
    <dsp:sp modelId="{415E12E3-B815-4EC1-AE8F-38DB9314A3BC}">
      <dsp:nvSpPr>
        <dsp:cNvPr id="0" name=""/>
        <dsp:cNvSpPr/>
      </dsp:nvSpPr>
      <dsp:spPr>
        <a:xfrm>
          <a:off x="2930" y="2704957"/>
          <a:ext cx="1406590" cy="592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COOPERATION</a:t>
          </a:r>
          <a:endParaRPr lang="en-US" sz="1400" kern="1200" dirty="0"/>
        </a:p>
      </dsp:txBody>
      <dsp:txXfrm>
        <a:off x="2930" y="2704957"/>
        <a:ext cx="1406590" cy="592303"/>
      </dsp:txXfrm>
    </dsp:sp>
    <dsp:sp modelId="{1920AB51-482A-4552-95E3-101578444DAC}">
      <dsp:nvSpPr>
        <dsp:cNvPr id="0" name=""/>
        <dsp:cNvSpPr/>
      </dsp:nvSpPr>
      <dsp:spPr>
        <a:xfrm>
          <a:off x="1658288" y="2704957"/>
          <a:ext cx="1688444" cy="592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COMMUNICATION</a:t>
          </a:r>
          <a:endParaRPr lang="en-US" sz="1400" kern="1200" dirty="0"/>
        </a:p>
      </dsp:txBody>
      <dsp:txXfrm>
        <a:off x="1658288" y="2704957"/>
        <a:ext cx="1688444" cy="592303"/>
      </dsp:txXfrm>
    </dsp:sp>
    <dsp:sp modelId="{25B17B9B-8D3A-48FD-B159-56817E4D6453}">
      <dsp:nvSpPr>
        <dsp:cNvPr id="0" name=""/>
        <dsp:cNvSpPr/>
      </dsp:nvSpPr>
      <dsp:spPr>
        <a:xfrm>
          <a:off x="3595500" y="2704957"/>
          <a:ext cx="1184607" cy="592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TRUST</a:t>
          </a:r>
          <a:endParaRPr lang="en-US" sz="1400" kern="1200" dirty="0"/>
        </a:p>
      </dsp:txBody>
      <dsp:txXfrm>
        <a:off x="3595500" y="2704957"/>
        <a:ext cx="1184607" cy="592303"/>
      </dsp:txXfrm>
    </dsp:sp>
    <dsp:sp modelId="{C60CFF51-0572-4456-9200-877F3A6B9CA8}">
      <dsp:nvSpPr>
        <dsp:cNvPr id="0" name=""/>
        <dsp:cNvSpPr/>
      </dsp:nvSpPr>
      <dsp:spPr>
        <a:xfrm>
          <a:off x="5028874" y="2704957"/>
          <a:ext cx="1184607" cy="592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THINKING</a:t>
          </a:r>
          <a:endParaRPr lang="en-US" sz="1400" kern="1200" dirty="0"/>
        </a:p>
      </dsp:txBody>
      <dsp:txXfrm>
        <a:off x="5028874" y="2704957"/>
        <a:ext cx="1184607" cy="592303"/>
      </dsp:txXfrm>
    </dsp:sp>
    <dsp:sp modelId="{7C7C52E3-A570-4D98-8969-227A61B8D895}">
      <dsp:nvSpPr>
        <dsp:cNvPr id="0" name=""/>
        <dsp:cNvSpPr/>
      </dsp:nvSpPr>
      <dsp:spPr>
        <a:xfrm>
          <a:off x="6462249" y="2704957"/>
          <a:ext cx="1368766" cy="592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COMMITMENT</a:t>
          </a:r>
          <a:endParaRPr lang="en-US" sz="1400" kern="1200" dirty="0"/>
        </a:p>
      </dsp:txBody>
      <dsp:txXfrm>
        <a:off x="6462249" y="2704957"/>
        <a:ext cx="1368766" cy="592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A335A-F395-430B-B932-A11468CF5832}" type="datetimeFigureOut">
              <a:rPr lang="en-GB" smtClean="0"/>
              <a:t>21/07/2017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6FFBD-64E7-44CF-8B0A-DE7635A9224C}" type="slidenum">
              <a:rPr lang="en-GB" smtClean="0"/>
              <a:t>‹#›</a:t>
            </a:fld>
            <a:endParaRPr lang="en-GB"/>
          </a:p>
        </p:txBody>
      </p:sp>
    </p:spTree>
    <p:extLst>
      <p:ext uri="{BB962C8B-B14F-4D97-AF65-F5344CB8AC3E}">
        <p14:creationId xmlns:p14="http://schemas.microsoft.com/office/powerpoint/2010/main" val="40231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6FFBD-64E7-44CF-8B0A-DE7635A9224C}" type="slidenum">
              <a:rPr lang="en-GB" smtClean="0"/>
              <a:t>2</a:t>
            </a:fld>
            <a:endParaRPr lang="en-GB"/>
          </a:p>
        </p:txBody>
      </p:sp>
    </p:spTree>
    <p:extLst>
      <p:ext uri="{BB962C8B-B14F-4D97-AF65-F5344CB8AC3E}">
        <p14:creationId xmlns:p14="http://schemas.microsoft.com/office/powerpoint/2010/main" val="284687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F8C6FF9-A051-437D-B0F7-1446DD1FB268}" type="datetimeFigureOut">
              <a:rPr lang="en-GB" smtClean="0"/>
              <a:t>21/07/2017</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11A27E8-F006-4E48-98BA-9707D827FB8C}" type="slidenum">
              <a:rPr lang="en-GB" smtClean="0"/>
              <a:t>‹#›</a:t>
            </a:fld>
            <a:endParaRPr lang="en-GB"/>
          </a:p>
        </p:txBody>
      </p:sp>
    </p:spTree>
    <p:extLst>
      <p:ext uri="{BB962C8B-B14F-4D97-AF65-F5344CB8AC3E}">
        <p14:creationId xmlns:p14="http://schemas.microsoft.com/office/powerpoint/2010/main" val="17747985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8C6FF9-A051-437D-B0F7-1446DD1FB268}"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301382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8C6FF9-A051-437D-B0F7-1446DD1FB268}" type="datetimeFigureOut">
              <a:rPr lang="en-GB" smtClean="0"/>
              <a:t>21/07/2017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253472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8C6FF9-A051-437D-B0F7-1446DD1FB268}" type="datetimeFigureOut">
              <a:rPr lang="en-GB" smtClean="0"/>
              <a:t>21/07/2017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164087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F8C6FF9-A051-437D-B0F7-1446DD1FB268}" type="datetimeFigureOut">
              <a:rPr lang="en-GB" smtClean="0"/>
              <a:t>21/07/2017</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42671605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8C6FF9-A051-437D-B0F7-1446DD1FB268}" type="datetimeFigureOut">
              <a:rPr lang="en-GB" smtClean="0"/>
              <a:t>21/07/2017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185977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8C6FF9-A051-437D-B0F7-1446DD1FB268}" type="datetimeFigureOut">
              <a:rPr lang="en-GB" smtClean="0"/>
              <a:t>21/07/2017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27336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8C6FF9-A051-437D-B0F7-1446DD1FB268}" type="datetimeFigureOut">
              <a:rPr lang="en-GB" smtClean="0"/>
              <a:t>21/07/2017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284039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C6FF9-A051-437D-B0F7-1446DD1FB268}" type="datetimeFigureOut">
              <a:rPr lang="en-GB" smtClean="0"/>
              <a:t>21/07/2017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A27E8-F006-4E48-98BA-9707D827FB8C}" type="slidenum">
              <a:rPr lang="en-GB" smtClean="0"/>
              <a:t>‹#›</a:t>
            </a:fld>
            <a:endParaRPr lang="en-GB"/>
          </a:p>
        </p:txBody>
      </p:sp>
    </p:spTree>
    <p:extLst>
      <p:ext uri="{BB962C8B-B14F-4D97-AF65-F5344CB8AC3E}">
        <p14:creationId xmlns:p14="http://schemas.microsoft.com/office/powerpoint/2010/main" val="284663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BF8C6FF9-A051-437D-B0F7-1446DD1FB268}" type="datetimeFigureOut">
              <a:rPr lang="en-GB" smtClean="0"/>
              <a:t>21/07/2017</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11A27E8-F006-4E48-98BA-9707D827FB8C}"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032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F8C6FF9-A051-437D-B0F7-1446DD1FB268}" type="datetimeFigureOut">
              <a:rPr lang="en-GB" smtClean="0"/>
              <a:t>21/07/2017</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11A27E8-F006-4E48-98BA-9707D827FB8C}"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353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F8C6FF9-A051-437D-B0F7-1446DD1FB268}" type="datetimeFigureOut">
              <a:rPr lang="en-GB" smtClean="0"/>
              <a:t>21/07/2017</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11A27E8-F006-4E48-98BA-9707D827FB8C}" type="slidenum">
              <a:rPr lang="en-GB" smtClean="0"/>
              <a:t>‹#›</a:t>
            </a:fld>
            <a:endParaRPr lang="en-GB"/>
          </a:p>
        </p:txBody>
      </p:sp>
    </p:spTree>
    <p:extLst>
      <p:ext uri="{BB962C8B-B14F-4D97-AF65-F5344CB8AC3E}">
        <p14:creationId xmlns:p14="http://schemas.microsoft.com/office/powerpoint/2010/main" val="438720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Resource%203.docx" TargetMode="External"/><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6.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drive/folders/0B68qpCnDa-STSGJSaHBEVjduS1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hyperlink" Target="http://www.petakids.com/wp-content/uploads/2014/07/bear.png" TargetMode="External"/><Relationship Id="rId13" Type="http://schemas.openxmlformats.org/officeDocument/2006/relationships/image" Target="../media/image7.png"/><Relationship Id="rId3" Type="http://schemas.openxmlformats.org/officeDocument/2006/relationships/hyperlink" Target="https://play.google.com/store/apps/details?id=gr.blogspot.feasyapps.animalsforkids" TargetMode="External"/><Relationship Id="rId7" Type="http://schemas.openxmlformats.org/officeDocument/2006/relationships/hyperlink" Target="http://www.artclass.ie/wp-content/uploads/2013/07/a5e96e4ffc-teambuilding1-1.jpg" TargetMode="External"/><Relationship Id="rId12" Type="http://schemas.openxmlformats.org/officeDocument/2006/relationships/image" Target="../media/image8.png"/><Relationship Id="rId2" Type="http://schemas.openxmlformats.org/officeDocument/2006/relationships/hyperlink" Target="https://owlcation.com/humanities/thinking-thoughts-without-language" TargetMode="External"/><Relationship Id="rId1" Type="http://schemas.openxmlformats.org/officeDocument/2006/relationships/slideLayout" Target="../slideLayouts/slideLayout2.xml"/><Relationship Id="rId6" Type="http://schemas.openxmlformats.org/officeDocument/2006/relationships/hyperlink" Target="http://www.princerock.co.uk/team-building/" TargetMode="External"/><Relationship Id="rId11" Type="http://schemas.openxmlformats.org/officeDocument/2006/relationships/hyperlink" Target="https://i.ytimg.com/vi/vmluGRuGNas/maxresdefault.jpg" TargetMode="External"/><Relationship Id="rId5" Type="http://schemas.openxmlformats.org/officeDocument/2006/relationships/hyperlink" Target="http://www.freepik.com/free-photos-vectors/lupa" TargetMode="External"/><Relationship Id="rId10" Type="http://schemas.openxmlformats.org/officeDocument/2006/relationships/hyperlink" Target="https://english-for-kids.wikispaces.com/file/view/Flashcard3.jpg/243338409/Flashcard3.jpg" TargetMode="External"/><Relationship Id="rId4" Type="http://schemas.openxmlformats.org/officeDocument/2006/relationships/hyperlink" Target="http://www.really-learn-english.com/types-of-sentences-in-english.html" TargetMode="External"/><Relationship Id="rId9" Type="http://schemas.openxmlformats.org/officeDocument/2006/relationships/hyperlink" Target="http://a3.mzstatic.com/us/r30/Purple6/v4/55/1e/44/551e44a3-7f45-c4cd-f259-684e6e9e7ffb/screen480x480.jpeg" TargetMode="Externa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2954" y="4840335"/>
            <a:ext cx="8534400" cy="742781"/>
          </a:xfrm>
        </p:spPr>
        <p:txBody>
          <a:bodyPr>
            <a:normAutofit fontScale="90000"/>
          </a:bodyPr>
          <a:lstStyle/>
          <a:p>
            <a:pPr algn="ctr"/>
            <a:r>
              <a:rPr lang="en-GB" sz="8000" dirty="0" smtClean="0">
                <a:solidFill>
                  <a:schemeClr val="accent4">
                    <a:lumMod val="60000"/>
                    <a:lumOff val="40000"/>
                  </a:schemeClr>
                </a:solidFill>
                <a:effectLst>
                  <a:outerShdw blurRad="50800" dist="38100" algn="l" rotWithShape="0">
                    <a:prstClr val="black">
                      <a:alpha val="40000"/>
                    </a:prstClr>
                  </a:outerShdw>
                </a:effectLst>
              </a:rPr>
              <a:t>TEAMBUILDING</a:t>
            </a:r>
            <a:br>
              <a:rPr lang="en-GB" sz="8000" dirty="0" smtClean="0">
                <a:solidFill>
                  <a:schemeClr val="accent4">
                    <a:lumMod val="60000"/>
                    <a:lumOff val="40000"/>
                  </a:schemeClr>
                </a:solidFill>
                <a:effectLst>
                  <a:outerShdw blurRad="50800" dist="38100" algn="l" rotWithShape="0">
                    <a:prstClr val="black">
                      <a:alpha val="40000"/>
                    </a:prstClr>
                  </a:outerShdw>
                </a:effectLst>
              </a:rPr>
            </a:br>
            <a:endParaRPr lang="en-GB" sz="8000" dirty="0">
              <a:solidFill>
                <a:schemeClr val="accent4">
                  <a:lumMod val="60000"/>
                  <a:lumOff val="40000"/>
                </a:schemeClr>
              </a:solidFill>
              <a:effectLst>
                <a:outerShdw blurRad="50800" dist="38100" algn="l" rotWithShape="0">
                  <a:prstClr val="black">
                    <a:alpha val="40000"/>
                  </a:prstClr>
                </a:outerShdw>
              </a:effectLst>
            </a:endParaRPr>
          </a:p>
        </p:txBody>
      </p:sp>
      <p:pic>
        <p:nvPicPr>
          <p:cNvPr id="8" name="Picture 7"/>
          <p:cNvPicPr>
            <a:picLocks noChangeAspect="1"/>
          </p:cNvPicPr>
          <p:nvPr/>
        </p:nvPicPr>
        <p:blipFill>
          <a:blip r:embed="rId2"/>
          <a:stretch>
            <a:fillRect/>
          </a:stretch>
        </p:blipFill>
        <p:spPr>
          <a:xfrm>
            <a:off x="2536458" y="547443"/>
            <a:ext cx="6594231" cy="3601190"/>
          </a:xfrm>
          <a:prstGeom prst="rect">
            <a:avLst/>
          </a:prstGeom>
        </p:spPr>
      </p:pic>
      <p:pic>
        <p:nvPicPr>
          <p:cNvPr id="1026" name="Picture 2" descr="https://lh5.googleusercontent.com/esV8EKn3d4f_sLQFsoPMNTH2nZQLckMHJw2bHKR--DjGxnn0Evr8RNhVXhDwTu2kf-O4fJAlGrQMh6zKXwHtkFZ2lYD0iCvmd3FMrm_9iSu4Pbc-6AwAYqfY52njo0y-nBlCXvUKpUFkw1QWI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74931"/>
            <a:ext cx="141922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7466" y="617781"/>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0610730" y="6056242"/>
            <a:ext cx="1121761" cy="390178"/>
          </a:xfrm>
          <a:prstGeom prst="rect">
            <a:avLst/>
          </a:prstGeom>
        </p:spPr>
      </p:pic>
      <p:sp>
        <p:nvSpPr>
          <p:cNvPr id="2" name="TextBox 1"/>
          <p:cNvSpPr txBox="1"/>
          <p:nvPr/>
        </p:nvSpPr>
        <p:spPr>
          <a:xfrm>
            <a:off x="3877408" y="5503985"/>
            <a:ext cx="4299438" cy="369332"/>
          </a:xfrm>
          <a:prstGeom prst="rect">
            <a:avLst/>
          </a:prstGeom>
          <a:noFill/>
        </p:spPr>
        <p:txBody>
          <a:bodyPr wrap="square" rtlCol="0">
            <a:spAutoFit/>
          </a:bodyPr>
          <a:lstStyle/>
          <a:p>
            <a:pPr algn="ctr"/>
            <a:r>
              <a:rPr lang="en-GB" dirty="0" smtClean="0"/>
              <a:t>RAFAEL GUZMAN MURILLO</a:t>
            </a:r>
            <a:endParaRPr lang="en-GB" dirty="0"/>
          </a:p>
        </p:txBody>
      </p:sp>
    </p:spTree>
    <p:extLst>
      <p:ext uri="{BB962C8B-B14F-4D97-AF65-F5344CB8AC3E}">
        <p14:creationId xmlns:p14="http://schemas.microsoft.com/office/powerpoint/2010/main" val="4086579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561" y="365125"/>
            <a:ext cx="5550877" cy="1325563"/>
          </a:xfrm>
        </p:spPr>
        <p:style>
          <a:lnRef idx="3">
            <a:schemeClr val="lt1"/>
          </a:lnRef>
          <a:fillRef idx="1">
            <a:schemeClr val="accent1"/>
          </a:fillRef>
          <a:effectRef idx="1">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en-GB" b="1" dirty="0" smtClean="0">
                <a:ln/>
                <a:solidFill>
                  <a:schemeClr val="accent4"/>
                </a:solidFill>
              </a:rPr>
              <a:t>Lesson plan based on teambuilding</a:t>
            </a:r>
            <a:endParaRPr lang="en-GB" b="1" dirty="0">
              <a:ln/>
              <a:solidFill>
                <a:schemeClr val="accent4"/>
              </a:solidFill>
            </a:endParaRPr>
          </a:p>
        </p:txBody>
      </p:sp>
      <p:sp>
        <p:nvSpPr>
          <p:cNvPr id="3" name="Content Placeholder 2"/>
          <p:cNvSpPr>
            <a:spLocks noGrp="1"/>
          </p:cNvSpPr>
          <p:nvPr>
            <p:ph idx="1"/>
          </p:nvPr>
        </p:nvSpPr>
        <p:spPr>
          <a:xfrm>
            <a:off x="838200" y="1825625"/>
            <a:ext cx="10515600" cy="3467344"/>
          </a:xfrm>
        </p:spPr>
        <p:txBody>
          <a:bodyPr/>
          <a:lstStyle/>
          <a:p>
            <a:r>
              <a:rPr lang="en-GB" sz="2000" dirty="0" smtClean="0"/>
              <a:t>My lesson plan, rather than focus on just one subject, collects different activities that may well be used to teach different subjects. </a:t>
            </a:r>
          </a:p>
          <a:p>
            <a:r>
              <a:rPr lang="en-GB" sz="2000" dirty="0" smtClean="0"/>
              <a:t>Every activity includes subject area, educational stage and target grade.</a:t>
            </a:r>
          </a:p>
          <a:p>
            <a:r>
              <a:rPr lang="en-GB" sz="2000" dirty="0" smtClean="0"/>
              <a:t>Every activity includes all the requirements needed to be a CLIL activity.</a:t>
            </a:r>
          </a:p>
          <a:p>
            <a:r>
              <a:rPr lang="en-GB" sz="2000" dirty="0" smtClean="0"/>
              <a:t>All the activities are mainly focused on this moto:</a:t>
            </a:r>
          </a:p>
          <a:p>
            <a:endParaRPr lang="en-GB" sz="2000" dirty="0" smtClean="0"/>
          </a:p>
          <a:p>
            <a:pPr marL="0" indent="0" algn="ctr">
              <a:buNone/>
            </a:pPr>
            <a:endParaRPr lang="en-GB" sz="4000" dirty="0">
              <a:solidFill>
                <a:srgbClr val="00B050"/>
              </a:solidFill>
            </a:endParaRPr>
          </a:p>
        </p:txBody>
      </p:sp>
      <p:sp>
        <p:nvSpPr>
          <p:cNvPr id="6" name="TextBox 5"/>
          <p:cNvSpPr txBox="1"/>
          <p:nvPr/>
        </p:nvSpPr>
        <p:spPr>
          <a:xfrm>
            <a:off x="1787768" y="4031085"/>
            <a:ext cx="8616462" cy="1877437"/>
          </a:xfrm>
          <a:prstGeom prst="rect">
            <a:avLst/>
          </a:prstGeom>
          <a:noFill/>
        </p:spPr>
        <p:txBody>
          <a:bodyPr wrap="square" rtlCol="0">
            <a:spAutoFit/>
          </a:bodyPr>
          <a:lstStyle/>
          <a:p>
            <a:endParaRPr lang="en-GB" dirty="0"/>
          </a:p>
          <a:p>
            <a:pPr algn="ctr"/>
            <a:r>
              <a:rPr lang="en-GB" sz="4000" dirty="0" smtClean="0">
                <a:solidFill>
                  <a:srgbClr val="C00000"/>
                </a:solidFill>
              </a:rPr>
              <a:t>COOPERATION ENRICHES LEARNING</a:t>
            </a:r>
          </a:p>
          <a:p>
            <a:endParaRPr lang="en-GB" dirty="0"/>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9561"/>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31102" y="646453"/>
            <a:ext cx="1414395" cy="566977"/>
          </a:xfrm>
          <a:prstGeom prst="rect">
            <a:avLst/>
          </a:prstGeom>
        </p:spPr>
      </p:pic>
      <p:pic>
        <p:nvPicPr>
          <p:cNvPr id="7" name="Picture 6"/>
          <p:cNvPicPr>
            <a:picLocks noChangeAspect="1"/>
          </p:cNvPicPr>
          <p:nvPr/>
        </p:nvPicPr>
        <p:blipFill>
          <a:blip r:embed="rId4"/>
          <a:stretch>
            <a:fillRect/>
          </a:stretch>
        </p:blipFill>
        <p:spPr>
          <a:xfrm>
            <a:off x="10325462" y="6069618"/>
            <a:ext cx="1121761" cy="390178"/>
          </a:xfrm>
          <a:prstGeom prst="rect">
            <a:avLst/>
          </a:prstGeom>
        </p:spPr>
      </p:pic>
    </p:spTree>
    <p:extLst>
      <p:ext uri="{BB962C8B-B14F-4D97-AF65-F5344CB8AC3E}">
        <p14:creationId xmlns:p14="http://schemas.microsoft.com/office/powerpoint/2010/main" val="175560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342" y="642594"/>
            <a:ext cx="6884378" cy="1372356"/>
          </a:xfrm>
        </p:spPr>
        <p:txBody>
          <a:bodyPr>
            <a:normAutofit/>
          </a:bodyPr>
          <a:lstStyle/>
          <a:p>
            <a:pPr algn="ctr"/>
            <a:r>
              <a:rPr lang="en-GB" sz="4000" dirty="0" smtClean="0">
                <a:solidFill>
                  <a:srgbClr val="00B050"/>
                </a:solidFill>
              </a:rPr>
              <a:t>LESSON PLAN BASED ON </a:t>
            </a:r>
            <a:r>
              <a:rPr lang="en-GB" sz="4000" dirty="0" smtClean="0">
                <a:solidFill>
                  <a:srgbClr val="C00000"/>
                </a:solidFill>
              </a:rPr>
              <a:t>TEAMBUILDING</a:t>
            </a:r>
            <a:endParaRPr lang="en-GB" sz="4000"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10737117" y="6146196"/>
            <a:ext cx="1127858" cy="390178"/>
          </a:xfrm>
          <a:prstGeom prst="rect">
            <a:avLst/>
          </a:prstGeom>
        </p:spPr>
      </p:pic>
      <p:pic>
        <p:nvPicPr>
          <p:cNvPr id="5" name="Picture 4"/>
          <p:cNvPicPr>
            <a:picLocks noChangeAspect="1"/>
          </p:cNvPicPr>
          <p:nvPr/>
        </p:nvPicPr>
        <p:blipFill>
          <a:blip r:embed="rId3"/>
          <a:stretch>
            <a:fillRect/>
          </a:stretch>
        </p:blipFill>
        <p:spPr>
          <a:xfrm>
            <a:off x="1279281" y="2269174"/>
            <a:ext cx="9334500" cy="4267200"/>
          </a:xfrm>
          <a:prstGeom prst="rect">
            <a:avLst/>
          </a:prstGeom>
        </p:spPr>
      </p:pic>
      <p:pic>
        <p:nvPicPr>
          <p:cNvPr id="3" name="Picture 2"/>
          <p:cNvPicPr>
            <a:picLocks noChangeAspect="1"/>
          </p:cNvPicPr>
          <p:nvPr/>
        </p:nvPicPr>
        <p:blipFill>
          <a:blip r:embed="rId4"/>
          <a:stretch>
            <a:fillRect/>
          </a:stretch>
        </p:blipFill>
        <p:spPr>
          <a:xfrm>
            <a:off x="572083" y="642594"/>
            <a:ext cx="1414395" cy="566977"/>
          </a:xfrm>
          <a:prstGeom prst="rect">
            <a:avLst/>
          </a:prstGeom>
        </p:spPr>
      </p:pic>
      <p:pic>
        <p:nvPicPr>
          <p:cNvPr id="6" name="Picture 5"/>
          <p:cNvPicPr>
            <a:picLocks noChangeAspect="1"/>
          </p:cNvPicPr>
          <p:nvPr/>
        </p:nvPicPr>
        <p:blipFill>
          <a:blip r:embed="rId5"/>
          <a:stretch>
            <a:fillRect/>
          </a:stretch>
        </p:blipFill>
        <p:spPr>
          <a:xfrm>
            <a:off x="9388720" y="642594"/>
            <a:ext cx="2109399" cy="627942"/>
          </a:xfrm>
          <a:prstGeom prst="rect">
            <a:avLst/>
          </a:prstGeom>
        </p:spPr>
      </p:pic>
    </p:spTree>
    <p:extLst>
      <p:ext uri="{BB962C8B-B14F-4D97-AF65-F5344CB8AC3E}">
        <p14:creationId xmlns:p14="http://schemas.microsoft.com/office/powerpoint/2010/main" val="138537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Context</a:t>
            </a:r>
            <a:endParaRPr lang="en-GB" dirty="0"/>
          </a:p>
        </p:txBody>
      </p:sp>
      <p:sp>
        <p:nvSpPr>
          <p:cNvPr id="3" name="Content Placeholder 2"/>
          <p:cNvSpPr>
            <a:spLocks noGrp="1"/>
          </p:cNvSpPr>
          <p:nvPr>
            <p:ph idx="1"/>
          </p:nvPr>
        </p:nvSpPr>
        <p:spPr/>
        <p:txBody>
          <a:bodyPr>
            <a:normAutofit/>
          </a:bodyPr>
          <a:lstStyle/>
          <a:p>
            <a:r>
              <a:rPr lang="en-GB" sz="2400" dirty="0" smtClean="0">
                <a:solidFill>
                  <a:srgbClr val="00B050"/>
                </a:solidFill>
              </a:rPr>
              <a:t>This is a Physical Education lesson plan.</a:t>
            </a:r>
          </a:p>
          <a:p>
            <a:r>
              <a:rPr lang="en-GB" sz="2400" dirty="0">
                <a:solidFill>
                  <a:srgbClr val="00B050"/>
                </a:solidFill>
              </a:rPr>
              <a:t>It is addressed </a:t>
            </a:r>
            <a:r>
              <a:rPr lang="en-GB" sz="2400" dirty="0" smtClean="0">
                <a:solidFill>
                  <a:srgbClr val="00B050"/>
                </a:solidFill>
              </a:rPr>
              <a:t>for </a:t>
            </a:r>
            <a:r>
              <a:rPr lang="en-GB" sz="2400" dirty="0">
                <a:solidFill>
                  <a:srgbClr val="00B050"/>
                </a:solidFill>
              </a:rPr>
              <a:t>fourth </a:t>
            </a:r>
            <a:r>
              <a:rPr lang="en-GB" sz="2400" dirty="0" smtClean="0">
                <a:solidFill>
                  <a:srgbClr val="00B050"/>
                </a:solidFill>
              </a:rPr>
              <a:t>graders.</a:t>
            </a:r>
          </a:p>
          <a:p>
            <a:r>
              <a:rPr lang="en-GB" sz="2400" dirty="0" smtClean="0">
                <a:solidFill>
                  <a:srgbClr val="00B050"/>
                </a:solidFill>
              </a:rPr>
              <a:t>The lesson plan will be taking place in the gym.</a:t>
            </a:r>
          </a:p>
          <a:p>
            <a:r>
              <a:rPr lang="en-GB" sz="2400" dirty="0" smtClean="0">
                <a:solidFill>
                  <a:srgbClr val="00B050"/>
                </a:solidFill>
              </a:rPr>
              <a:t>This lesson plan is connected to the subject of science.</a:t>
            </a:r>
          </a:p>
          <a:p>
            <a:r>
              <a:rPr lang="en-GB" sz="2400" dirty="0" smtClean="0">
                <a:solidFill>
                  <a:srgbClr val="00B050"/>
                </a:solidFill>
              </a:rPr>
              <a:t>By doing this lesson plan, we want to teach science through Physical Education.</a:t>
            </a:r>
          </a:p>
          <a:p>
            <a:r>
              <a:rPr lang="en-GB" sz="2400" dirty="0" smtClean="0">
                <a:solidFill>
                  <a:srgbClr val="00B050"/>
                </a:solidFill>
              </a:rPr>
              <a:t>It is a way to teach the same topic through different subjects.</a:t>
            </a:r>
          </a:p>
        </p:txBody>
      </p:sp>
      <p:pic>
        <p:nvPicPr>
          <p:cNvPr id="4" name="Picture 3"/>
          <p:cNvPicPr>
            <a:picLocks noChangeAspect="1"/>
          </p:cNvPicPr>
          <p:nvPr/>
        </p:nvPicPr>
        <p:blipFill>
          <a:blip r:embed="rId2"/>
          <a:stretch>
            <a:fillRect/>
          </a:stretch>
        </p:blipFill>
        <p:spPr>
          <a:xfrm>
            <a:off x="1066800" y="700452"/>
            <a:ext cx="1414395" cy="566977"/>
          </a:xfrm>
          <a:prstGeom prst="rect">
            <a:avLst/>
          </a:prstGeom>
        </p:spPr>
      </p:pic>
      <p:pic>
        <p:nvPicPr>
          <p:cNvPr id="5" name="Picture 4"/>
          <p:cNvPicPr>
            <a:picLocks noChangeAspect="1"/>
          </p:cNvPicPr>
          <p:nvPr/>
        </p:nvPicPr>
        <p:blipFill>
          <a:blip r:embed="rId3"/>
          <a:stretch>
            <a:fillRect/>
          </a:stretch>
        </p:blipFill>
        <p:spPr>
          <a:xfrm>
            <a:off x="9418419" y="700452"/>
            <a:ext cx="2109399" cy="627942"/>
          </a:xfrm>
          <a:prstGeom prst="rect">
            <a:avLst/>
          </a:prstGeom>
        </p:spPr>
      </p:pic>
      <p:pic>
        <p:nvPicPr>
          <p:cNvPr id="6" name="Picture 5"/>
          <p:cNvPicPr>
            <a:picLocks noChangeAspect="1"/>
          </p:cNvPicPr>
          <p:nvPr/>
        </p:nvPicPr>
        <p:blipFill>
          <a:blip r:embed="rId4"/>
          <a:stretch>
            <a:fillRect/>
          </a:stretch>
        </p:blipFill>
        <p:spPr>
          <a:xfrm>
            <a:off x="10406057" y="6035040"/>
            <a:ext cx="1121761" cy="390178"/>
          </a:xfrm>
          <a:prstGeom prst="rect">
            <a:avLst/>
          </a:prstGeom>
        </p:spPr>
      </p:pic>
    </p:spTree>
    <p:extLst>
      <p:ext uri="{BB962C8B-B14F-4D97-AF65-F5344CB8AC3E}">
        <p14:creationId xmlns:p14="http://schemas.microsoft.com/office/powerpoint/2010/main" val="345961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Global objective</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4800" dirty="0" smtClean="0">
                <a:solidFill>
                  <a:srgbClr val="00B050"/>
                </a:solidFill>
              </a:rPr>
              <a:t>To review general knowledge on animals by working in teams, helping to each other and building a trustful environment among all the classmates involved in the group.</a:t>
            </a:r>
            <a:endParaRPr lang="en-GB" sz="4800" dirty="0">
              <a:solidFill>
                <a:srgbClr val="00B050"/>
              </a:solidFill>
            </a:endParaRPr>
          </a:p>
        </p:txBody>
      </p:sp>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713580"/>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1778" y="775254"/>
            <a:ext cx="1414395" cy="566977"/>
          </a:xfrm>
          <a:prstGeom prst="rect">
            <a:avLst/>
          </a:prstGeom>
        </p:spPr>
      </p:pic>
      <p:pic>
        <p:nvPicPr>
          <p:cNvPr id="6" name="Picture 5"/>
          <p:cNvPicPr>
            <a:picLocks noChangeAspect="1"/>
          </p:cNvPicPr>
          <p:nvPr/>
        </p:nvPicPr>
        <p:blipFill>
          <a:blip r:embed="rId4"/>
          <a:stretch>
            <a:fillRect/>
          </a:stretch>
        </p:blipFill>
        <p:spPr>
          <a:xfrm>
            <a:off x="10608280" y="6116811"/>
            <a:ext cx="1121761" cy="390178"/>
          </a:xfrm>
          <a:prstGeom prst="rect">
            <a:avLst/>
          </a:prstGeom>
        </p:spPr>
      </p:pic>
    </p:spTree>
    <p:extLst>
      <p:ext uri="{BB962C8B-B14F-4D97-AF65-F5344CB8AC3E}">
        <p14:creationId xmlns:p14="http://schemas.microsoft.com/office/powerpoint/2010/main" val="69739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TUNING IN</a:t>
            </a:r>
            <a:endParaRPr lang="en-GB" dirty="0"/>
          </a:p>
        </p:txBody>
      </p:sp>
      <p:pic>
        <p:nvPicPr>
          <p:cNvPr id="7" name="Content Placeholder 6"/>
          <p:cNvPicPr>
            <a:picLocks noGrp="1" noChangeAspect="1"/>
          </p:cNvPicPr>
          <p:nvPr>
            <p:ph idx="1"/>
          </p:nvPr>
        </p:nvPicPr>
        <p:blipFill>
          <a:blip r:embed="rId2"/>
          <a:stretch>
            <a:fillRect/>
          </a:stretch>
        </p:blipFill>
        <p:spPr>
          <a:xfrm>
            <a:off x="10645277" y="6096704"/>
            <a:ext cx="1121761" cy="390178"/>
          </a:xfrm>
          <a:prstGeom prst="rect">
            <a:avLst/>
          </a:prstGeom>
        </p:spPr>
      </p:pic>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499206"/>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38200" y="560880"/>
            <a:ext cx="1414395" cy="566977"/>
          </a:xfrm>
          <a:prstGeom prst="rect">
            <a:avLst/>
          </a:prstGeom>
        </p:spPr>
      </p:pic>
      <p:pic>
        <p:nvPicPr>
          <p:cNvPr id="9" name="Picture 8"/>
          <p:cNvPicPr>
            <a:picLocks noChangeAspect="1"/>
          </p:cNvPicPr>
          <p:nvPr/>
        </p:nvPicPr>
        <p:blipFill>
          <a:blip r:embed="rId5"/>
          <a:stretch>
            <a:fillRect/>
          </a:stretch>
        </p:blipFill>
        <p:spPr>
          <a:xfrm>
            <a:off x="2870687" y="1648914"/>
            <a:ext cx="6450625" cy="4837968"/>
          </a:xfrm>
          <a:prstGeom prst="rect">
            <a:avLst/>
          </a:prstGeom>
        </p:spPr>
      </p:pic>
    </p:spTree>
    <p:extLst>
      <p:ext uri="{BB962C8B-B14F-4D97-AF65-F5344CB8AC3E}">
        <p14:creationId xmlns:p14="http://schemas.microsoft.com/office/powerpoint/2010/main" val="1423391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069" y="1078136"/>
            <a:ext cx="10515600" cy="5181987"/>
          </a:xfrm>
        </p:spPr>
        <p:txBody>
          <a:bodyPr>
            <a:normAutofit/>
          </a:bodyPr>
          <a:lstStyle/>
          <a:p>
            <a:pPr marL="0" indent="0">
              <a:buNone/>
            </a:pPr>
            <a:endParaRPr lang="en-GB" sz="1600" b="1" u="sng" dirty="0">
              <a:solidFill>
                <a:srgbClr val="7030A0"/>
              </a:solidFill>
            </a:endParaRPr>
          </a:p>
          <a:p>
            <a:r>
              <a:rPr lang="en-GB" sz="1600" dirty="0">
                <a:solidFill>
                  <a:srgbClr val="FF0000"/>
                </a:solidFill>
              </a:rPr>
              <a:t>SUBJECT AREA: </a:t>
            </a:r>
            <a:r>
              <a:rPr lang="en-GB" sz="1600" dirty="0">
                <a:solidFill>
                  <a:srgbClr val="7030A0"/>
                </a:solidFill>
              </a:rPr>
              <a:t>SCIENCE</a:t>
            </a:r>
          </a:p>
          <a:p>
            <a:r>
              <a:rPr lang="en-GB" sz="1600" dirty="0">
                <a:solidFill>
                  <a:srgbClr val="FF0000"/>
                </a:solidFill>
              </a:rPr>
              <a:t>EDUCATIONAL STAGE: </a:t>
            </a:r>
            <a:r>
              <a:rPr lang="en-GB" sz="1600" dirty="0">
                <a:solidFill>
                  <a:srgbClr val="7030A0"/>
                </a:solidFill>
              </a:rPr>
              <a:t>YEAR 4</a:t>
            </a:r>
            <a:endParaRPr lang="en-GB" sz="1600" dirty="0" smtClean="0">
              <a:solidFill>
                <a:srgbClr val="7030A0"/>
              </a:solidFill>
            </a:endParaRPr>
          </a:p>
          <a:p>
            <a:r>
              <a:rPr lang="en-GB" sz="1600" dirty="0" smtClean="0">
                <a:solidFill>
                  <a:srgbClr val="FF0000"/>
                </a:solidFill>
              </a:rPr>
              <a:t>TARGET </a:t>
            </a:r>
            <a:r>
              <a:rPr lang="en-GB" sz="1600" dirty="0">
                <a:solidFill>
                  <a:srgbClr val="FF0000"/>
                </a:solidFill>
              </a:rPr>
              <a:t>GRADE: </a:t>
            </a:r>
            <a:r>
              <a:rPr lang="en-GB" sz="1600" dirty="0" smtClean="0">
                <a:solidFill>
                  <a:srgbClr val="7030A0"/>
                </a:solidFill>
              </a:rPr>
              <a:t>Students will learn to put animals orderly according to the size.</a:t>
            </a:r>
          </a:p>
          <a:p>
            <a:r>
              <a:rPr lang="en-GB" sz="1600" dirty="0" smtClean="0">
                <a:solidFill>
                  <a:srgbClr val="FF0000"/>
                </a:solidFill>
                <a:hlinkClick r:id="rId2"/>
              </a:rPr>
              <a:t>RESOURCES</a:t>
            </a:r>
            <a:r>
              <a:rPr lang="en-GB" sz="1600" dirty="0" smtClean="0">
                <a:solidFill>
                  <a:srgbClr val="FF0000"/>
                </a:solidFill>
              </a:rPr>
              <a:t>: </a:t>
            </a:r>
            <a:r>
              <a:rPr lang="en-GB" sz="1600" dirty="0" smtClean="0">
                <a:solidFill>
                  <a:srgbClr val="7030A0"/>
                </a:solidFill>
              </a:rPr>
              <a:t>Flashcards (owl, rabbit, turtle, hippo, deer, mouse, monkey, kangaroo, frog).</a:t>
            </a:r>
            <a:endParaRPr lang="en-GB" sz="1600" dirty="0">
              <a:solidFill>
                <a:srgbClr val="7030A0"/>
              </a:solidFill>
            </a:endParaRPr>
          </a:p>
          <a:p>
            <a:r>
              <a:rPr lang="en-GB" sz="1600" dirty="0">
                <a:solidFill>
                  <a:srgbClr val="FF0000"/>
                </a:solidFill>
              </a:rPr>
              <a:t>ACTIVITY:</a:t>
            </a:r>
          </a:p>
          <a:p>
            <a:pPr marL="0" indent="0">
              <a:buNone/>
            </a:pPr>
            <a:r>
              <a:rPr lang="en-GB" sz="1400" dirty="0" smtClean="0">
                <a:solidFill>
                  <a:srgbClr val="7030A0"/>
                </a:solidFill>
              </a:rPr>
              <a:t>Students will be asked to get in groups of eight or nine. </a:t>
            </a:r>
          </a:p>
          <a:p>
            <a:pPr marL="0" indent="0">
              <a:buNone/>
            </a:pPr>
            <a:r>
              <a:rPr lang="en-GB" sz="1400" dirty="0">
                <a:solidFill>
                  <a:srgbClr val="7030A0"/>
                </a:solidFill>
              </a:rPr>
              <a:t>E</a:t>
            </a:r>
            <a:r>
              <a:rPr lang="en-GB" sz="1400" dirty="0" smtClean="0">
                <a:solidFill>
                  <a:srgbClr val="7030A0"/>
                </a:solidFill>
              </a:rPr>
              <a:t>veryone will be given a different flashcard with the picture of an animal.</a:t>
            </a:r>
          </a:p>
          <a:p>
            <a:pPr marL="0" indent="0">
              <a:buNone/>
            </a:pPr>
            <a:r>
              <a:rPr lang="en-GB" sz="1400" dirty="0" smtClean="0">
                <a:solidFill>
                  <a:srgbClr val="7030A0"/>
                </a:solidFill>
              </a:rPr>
              <a:t>Students will have to be able to line up, one behind the other orderly, from the biggest to the smallest animal or the other way around.</a:t>
            </a:r>
          </a:p>
          <a:p>
            <a:pPr marL="0" indent="0">
              <a:buNone/>
            </a:pPr>
            <a:r>
              <a:rPr lang="en-GB" sz="1400" dirty="0" smtClean="0">
                <a:solidFill>
                  <a:srgbClr val="7030A0"/>
                </a:solidFill>
              </a:rPr>
              <a:t>Students are not allowed to talk.</a:t>
            </a:r>
          </a:p>
          <a:p>
            <a:pPr marL="0" indent="0">
              <a:buNone/>
            </a:pPr>
            <a:endParaRPr lang="en-GB" sz="1400" dirty="0">
              <a:solidFill>
                <a:srgbClr val="7030A0"/>
              </a:solidFill>
            </a:endParaRPr>
          </a:p>
          <a:p>
            <a:pPr marL="0" indent="0">
              <a:buNone/>
            </a:pPr>
            <a:r>
              <a:rPr lang="en-GB" sz="1400" dirty="0">
                <a:solidFill>
                  <a:srgbClr val="0070C0"/>
                </a:solidFill>
              </a:rPr>
              <a:t>To make the task harder, they will be asked to get on a bench (without </a:t>
            </a:r>
            <a:r>
              <a:rPr lang="en-GB" sz="1400" dirty="0" smtClean="0">
                <a:solidFill>
                  <a:srgbClr val="0070C0"/>
                </a:solidFill>
              </a:rPr>
              <a:t>following </a:t>
            </a:r>
            <a:r>
              <a:rPr lang="en-GB" sz="1400" dirty="0">
                <a:solidFill>
                  <a:srgbClr val="0070C0"/>
                </a:solidFill>
              </a:rPr>
              <a:t>any order at all) and will have to be able to be one behind the other orderly without falling off the bench. </a:t>
            </a:r>
            <a:endParaRPr lang="en-GB" sz="1400" dirty="0" smtClean="0">
              <a:solidFill>
                <a:srgbClr val="0070C0"/>
              </a:solidFill>
            </a:endParaRPr>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644" y="560752"/>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9069" y="622426"/>
            <a:ext cx="1414395" cy="566977"/>
          </a:xfrm>
          <a:prstGeom prst="rect">
            <a:avLst/>
          </a:prstGeom>
        </p:spPr>
      </p:pic>
      <p:sp>
        <p:nvSpPr>
          <p:cNvPr id="6" name="TextBox 5"/>
          <p:cNvSpPr txBox="1"/>
          <p:nvPr/>
        </p:nvSpPr>
        <p:spPr>
          <a:xfrm>
            <a:off x="2708030" y="820071"/>
            <a:ext cx="4774223" cy="369332"/>
          </a:xfrm>
          <a:prstGeom prst="rect">
            <a:avLst/>
          </a:prstGeom>
          <a:noFill/>
        </p:spPr>
        <p:txBody>
          <a:bodyPr wrap="square" rtlCol="0">
            <a:spAutoFit/>
          </a:bodyPr>
          <a:lstStyle/>
          <a:p>
            <a:pPr algn="ctr"/>
            <a:r>
              <a:rPr lang="en-GB" dirty="0" smtClean="0">
                <a:solidFill>
                  <a:srgbClr val="00B050"/>
                </a:solidFill>
              </a:rPr>
              <a:t>ANIMALS’ SIZE</a:t>
            </a:r>
            <a:endParaRPr lang="en-GB" dirty="0">
              <a:solidFill>
                <a:srgbClr val="00B050"/>
              </a:solidFill>
            </a:endParaRPr>
          </a:p>
        </p:txBody>
      </p:sp>
      <p:pic>
        <p:nvPicPr>
          <p:cNvPr id="7" name="Picture 6"/>
          <p:cNvPicPr>
            <a:picLocks noChangeAspect="1"/>
          </p:cNvPicPr>
          <p:nvPr/>
        </p:nvPicPr>
        <p:blipFill>
          <a:blip r:embed="rId5"/>
          <a:stretch>
            <a:fillRect/>
          </a:stretch>
        </p:blipFill>
        <p:spPr>
          <a:xfrm>
            <a:off x="10601316" y="6001830"/>
            <a:ext cx="1121761" cy="390178"/>
          </a:xfrm>
          <a:prstGeom prst="rect">
            <a:avLst/>
          </a:prstGeom>
        </p:spPr>
      </p:pic>
    </p:spTree>
    <p:extLst>
      <p:ext uri="{BB962C8B-B14F-4D97-AF65-F5344CB8AC3E}">
        <p14:creationId xmlns:p14="http://schemas.microsoft.com/office/powerpoint/2010/main" val="286972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39" y="1180611"/>
            <a:ext cx="10515600" cy="4859703"/>
          </a:xfrm>
        </p:spPr>
        <p:txBody>
          <a:bodyPr>
            <a:normAutofit/>
          </a:bodyPr>
          <a:lstStyle/>
          <a:p>
            <a:pPr marL="0" indent="0">
              <a:buNone/>
            </a:pPr>
            <a:r>
              <a:rPr lang="en-GB" sz="1600" u="sng" dirty="0" smtClean="0">
                <a:solidFill>
                  <a:srgbClr val="7030A0"/>
                </a:solidFill>
              </a:rPr>
              <a:t> </a:t>
            </a:r>
            <a:endParaRPr lang="en-GB" sz="1600" u="sng" dirty="0">
              <a:solidFill>
                <a:srgbClr val="7030A0"/>
              </a:solidFill>
            </a:endParaRPr>
          </a:p>
          <a:p>
            <a:r>
              <a:rPr lang="en-GB" sz="1600" dirty="0">
                <a:solidFill>
                  <a:srgbClr val="FF0000"/>
                </a:solidFill>
              </a:rPr>
              <a:t>SUBJECT AREA: </a:t>
            </a:r>
            <a:r>
              <a:rPr lang="en-GB" sz="1600" dirty="0">
                <a:solidFill>
                  <a:srgbClr val="7030A0"/>
                </a:solidFill>
              </a:rPr>
              <a:t>SCIENCE</a:t>
            </a:r>
          </a:p>
          <a:p>
            <a:r>
              <a:rPr lang="en-GB" sz="1600" dirty="0">
                <a:solidFill>
                  <a:srgbClr val="FF0000"/>
                </a:solidFill>
              </a:rPr>
              <a:t>EDUCATIONAL STAGE: </a:t>
            </a:r>
            <a:r>
              <a:rPr lang="en-GB" sz="1600" dirty="0">
                <a:solidFill>
                  <a:srgbClr val="7030A0"/>
                </a:solidFill>
              </a:rPr>
              <a:t>YEAR </a:t>
            </a:r>
            <a:r>
              <a:rPr lang="en-GB" sz="1600" dirty="0" smtClean="0">
                <a:solidFill>
                  <a:srgbClr val="7030A0"/>
                </a:solidFill>
              </a:rPr>
              <a:t>4</a:t>
            </a:r>
            <a:endParaRPr lang="en-GB" sz="1600" dirty="0">
              <a:solidFill>
                <a:srgbClr val="7030A0"/>
              </a:solidFill>
            </a:endParaRPr>
          </a:p>
          <a:p>
            <a:r>
              <a:rPr lang="en-GB" sz="1600" dirty="0">
                <a:solidFill>
                  <a:srgbClr val="FF0000"/>
                </a:solidFill>
              </a:rPr>
              <a:t>TARGET GRADE: </a:t>
            </a:r>
            <a:r>
              <a:rPr lang="en-GB" sz="1600" dirty="0">
                <a:solidFill>
                  <a:srgbClr val="7030A0"/>
                </a:solidFill>
              </a:rPr>
              <a:t>Students will learn to </a:t>
            </a:r>
            <a:r>
              <a:rPr lang="en-GB" sz="1600" dirty="0" smtClean="0">
                <a:solidFill>
                  <a:srgbClr val="7030A0"/>
                </a:solidFill>
              </a:rPr>
              <a:t>describe different parts of the animals.</a:t>
            </a:r>
            <a:endParaRPr lang="en-GB" sz="1600" dirty="0">
              <a:solidFill>
                <a:srgbClr val="7030A0"/>
              </a:solidFill>
            </a:endParaRPr>
          </a:p>
          <a:p>
            <a:r>
              <a:rPr lang="en-GB" sz="1600" dirty="0">
                <a:solidFill>
                  <a:srgbClr val="FF0000"/>
                </a:solidFill>
                <a:hlinkClick r:id="rId2"/>
              </a:rPr>
              <a:t>RESOURCES</a:t>
            </a:r>
            <a:r>
              <a:rPr lang="en-GB" sz="1600" dirty="0">
                <a:solidFill>
                  <a:srgbClr val="FF0000"/>
                </a:solidFill>
              </a:rPr>
              <a:t>: </a:t>
            </a:r>
            <a:r>
              <a:rPr lang="en-GB" sz="1600" dirty="0" smtClean="0">
                <a:solidFill>
                  <a:srgbClr val="7030A0"/>
                </a:solidFill>
              </a:rPr>
              <a:t>A set of pictures of different animals.</a:t>
            </a:r>
            <a:endParaRPr lang="en-GB" sz="1600" dirty="0">
              <a:solidFill>
                <a:srgbClr val="7030A0"/>
              </a:solidFill>
            </a:endParaRPr>
          </a:p>
          <a:p>
            <a:r>
              <a:rPr lang="en-GB" sz="1600" dirty="0">
                <a:solidFill>
                  <a:srgbClr val="FF0000"/>
                </a:solidFill>
              </a:rPr>
              <a:t>ACTIVITY:</a:t>
            </a:r>
          </a:p>
          <a:p>
            <a:pPr marL="0" indent="0">
              <a:buNone/>
            </a:pPr>
            <a:r>
              <a:rPr lang="en-GB" sz="1400" dirty="0" smtClean="0">
                <a:solidFill>
                  <a:srgbClr val="7030A0"/>
                </a:solidFill>
              </a:rPr>
              <a:t>Students are asked to get in groups of five, sitting on the ground in a circle.</a:t>
            </a:r>
          </a:p>
          <a:p>
            <a:pPr marL="0" indent="0">
              <a:buNone/>
            </a:pPr>
            <a:r>
              <a:rPr lang="en-GB" sz="1400" dirty="0" smtClean="0">
                <a:solidFill>
                  <a:srgbClr val="7030A0"/>
                </a:solidFill>
              </a:rPr>
              <a:t>The teacher will pick one of the students from the group and ask him to walk away from the group for a while.</a:t>
            </a:r>
          </a:p>
          <a:p>
            <a:pPr marL="0" indent="0">
              <a:buNone/>
            </a:pPr>
            <a:r>
              <a:rPr lang="en-GB" sz="1400" dirty="0" smtClean="0">
                <a:solidFill>
                  <a:srgbClr val="7030A0"/>
                </a:solidFill>
              </a:rPr>
              <a:t>In the meantime, the group will be shown a picture of an animal by </a:t>
            </a:r>
            <a:r>
              <a:rPr lang="en-GB" sz="1400" dirty="0">
                <a:solidFill>
                  <a:srgbClr val="7030A0"/>
                </a:solidFill>
              </a:rPr>
              <a:t>the </a:t>
            </a:r>
            <a:r>
              <a:rPr lang="en-GB" sz="1400" dirty="0" smtClean="0">
                <a:solidFill>
                  <a:srgbClr val="7030A0"/>
                </a:solidFill>
              </a:rPr>
              <a:t>teacher.  </a:t>
            </a:r>
          </a:p>
          <a:p>
            <a:pPr marL="0" indent="0">
              <a:buNone/>
            </a:pPr>
            <a:r>
              <a:rPr lang="en-GB" sz="1400" dirty="0" smtClean="0">
                <a:solidFill>
                  <a:srgbClr val="7030A0"/>
                </a:solidFill>
              </a:rPr>
              <a:t>The student will be asked to go back and stand in the circle as the teammates give him clues about the animal that he needs to guess. (Obviously, It’s forbidden to say the name of the animal)</a:t>
            </a:r>
          </a:p>
          <a:p>
            <a:pPr marL="0" indent="0">
              <a:buNone/>
            </a:pPr>
            <a:r>
              <a:rPr lang="en-GB" sz="1400" dirty="0" smtClean="0">
                <a:solidFill>
                  <a:srgbClr val="7030A0"/>
                </a:solidFill>
              </a:rPr>
              <a:t>The student, as soon as he guesses the animal, is asked to classify it. (vertebrate or invertebrate).</a:t>
            </a:r>
          </a:p>
          <a:p>
            <a:pPr marL="0" indent="0">
              <a:buNone/>
            </a:pPr>
            <a:r>
              <a:rPr lang="en-GB" sz="1400" dirty="0" smtClean="0">
                <a:solidFill>
                  <a:srgbClr val="7030A0"/>
                </a:solidFill>
              </a:rPr>
              <a:t>When the animal has been guessed, the group will choose the next person to guess.</a:t>
            </a:r>
          </a:p>
          <a:p>
            <a:pPr marL="0" indent="0">
              <a:buNone/>
            </a:pPr>
            <a:endParaRPr lang="en-GB" sz="1600" dirty="0" smtClean="0">
              <a:solidFill>
                <a:srgbClr val="7030A0"/>
              </a:solidFill>
            </a:endParaRPr>
          </a:p>
        </p:txBody>
      </p:sp>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837" y="551961"/>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60764" y="613635"/>
            <a:ext cx="1414395" cy="566977"/>
          </a:xfrm>
          <a:prstGeom prst="rect">
            <a:avLst/>
          </a:prstGeom>
        </p:spPr>
      </p:pic>
      <p:sp>
        <p:nvSpPr>
          <p:cNvPr id="5" name="TextBox 4"/>
          <p:cNvSpPr txBox="1"/>
          <p:nvPr/>
        </p:nvSpPr>
        <p:spPr>
          <a:xfrm>
            <a:off x="3147646" y="866286"/>
            <a:ext cx="4862146" cy="369332"/>
          </a:xfrm>
          <a:prstGeom prst="rect">
            <a:avLst/>
          </a:prstGeom>
          <a:noFill/>
        </p:spPr>
        <p:txBody>
          <a:bodyPr wrap="square" rtlCol="0">
            <a:spAutoFit/>
          </a:bodyPr>
          <a:lstStyle/>
          <a:p>
            <a:pPr algn="ctr"/>
            <a:r>
              <a:rPr lang="en-GB" dirty="0" smtClean="0">
                <a:solidFill>
                  <a:srgbClr val="00B050"/>
                </a:solidFill>
              </a:rPr>
              <a:t>VERTEBRATES AND INVERTEBRATES</a:t>
            </a:r>
            <a:endParaRPr lang="en-GB" dirty="0">
              <a:solidFill>
                <a:srgbClr val="00B050"/>
              </a:solidFill>
            </a:endParaRPr>
          </a:p>
        </p:txBody>
      </p:sp>
      <p:pic>
        <p:nvPicPr>
          <p:cNvPr id="6" name="Picture 5"/>
          <p:cNvPicPr>
            <a:picLocks noChangeAspect="1"/>
          </p:cNvPicPr>
          <p:nvPr/>
        </p:nvPicPr>
        <p:blipFill>
          <a:blip r:embed="rId5"/>
          <a:stretch>
            <a:fillRect/>
          </a:stretch>
        </p:blipFill>
        <p:spPr>
          <a:xfrm>
            <a:off x="10441101" y="6208815"/>
            <a:ext cx="1121761" cy="390178"/>
          </a:xfrm>
          <a:prstGeom prst="rect">
            <a:avLst/>
          </a:prstGeom>
        </p:spPr>
      </p:pic>
    </p:spTree>
    <p:extLst>
      <p:ext uri="{BB962C8B-B14F-4D97-AF65-F5344CB8AC3E}">
        <p14:creationId xmlns:p14="http://schemas.microsoft.com/office/powerpoint/2010/main" val="957478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FINDING OUT</a:t>
            </a:r>
            <a:endParaRPr lang="en-GB" dirty="0"/>
          </a:p>
        </p:txBody>
      </p:sp>
      <p:pic>
        <p:nvPicPr>
          <p:cNvPr id="7" name="Content Placeholder 6"/>
          <p:cNvPicPr>
            <a:picLocks noGrp="1" noChangeAspect="1"/>
          </p:cNvPicPr>
          <p:nvPr>
            <p:ph idx="1"/>
          </p:nvPr>
        </p:nvPicPr>
        <p:blipFill>
          <a:blip r:embed="rId2"/>
          <a:stretch>
            <a:fillRect/>
          </a:stretch>
        </p:blipFill>
        <p:spPr>
          <a:xfrm>
            <a:off x="5535119" y="3874467"/>
            <a:ext cx="1121761" cy="390178"/>
          </a:xfrm>
          <a:prstGeom prst="rect">
            <a:avLst/>
          </a:prstGeom>
        </p:spPr>
      </p:pic>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474234"/>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32163" y="535908"/>
            <a:ext cx="1414395" cy="566977"/>
          </a:xfrm>
          <a:prstGeom prst="rect">
            <a:avLst/>
          </a:prstGeom>
        </p:spPr>
      </p:pic>
      <p:pic>
        <p:nvPicPr>
          <p:cNvPr id="9" name="Picture 8"/>
          <p:cNvPicPr>
            <a:picLocks noChangeAspect="1"/>
          </p:cNvPicPr>
          <p:nvPr/>
        </p:nvPicPr>
        <p:blipFill>
          <a:blip r:embed="rId5"/>
          <a:stretch>
            <a:fillRect/>
          </a:stretch>
        </p:blipFill>
        <p:spPr>
          <a:xfrm>
            <a:off x="3796811" y="1884270"/>
            <a:ext cx="4598376" cy="4370571"/>
          </a:xfrm>
          <a:prstGeom prst="rect">
            <a:avLst/>
          </a:prstGeom>
        </p:spPr>
      </p:pic>
      <p:pic>
        <p:nvPicPr>
          <p:cNvPr id="5" name="Picture 4"/>
          <p:cNvPicPr>
            <a:picLocks noChangeAspect="1"/>
          </p:cNvPicPr>
          <p:nvPr/>
        </p:nvPicPr>
        <p:blipFill>
          <a:blip r:embed="rId2"/>
          <a:stretch>
            <a:fillRect/>
          </a:stretch>
        </p:blipFill>
        <p:spPr>
          <a:xfrm>
            <a:off x="10301287" y="6059752"/>
            <a:ext cx="1121761" cy="390178"/>
          </a:xfrm>
          <a:prstGeom prst="rect">
            <a:avLst/>
          </a:prstGeom>
        </p:spPr>
      </p:pic>
    </p:spTree>
    <p:extLst>
      <p:ext uri="{BB962C8B-B14F-4D97-AF65-F5344CB8AC3E}">
        <p14:creationId xmlns:p14="http://schemas.microsoft.com/office/powerpoint/2010/main" val="58758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862" y="884087"/>
            <a:ext cx="10515600" cy="5604636"/>
          </a:xfrm>
        </p:spPr>
        <p:txBody>
          <a:bodyPr>
            <a:normAutofit fontScale="92500" lnSpcReduction="10000"/>
          </a:bodyPr>
          <a:lstStyle/>
          <a:p>
            <a:pPr marL="0" indent="0">
              <a:buNone/>
            </a:pPr>
            <a:endParaRPr lang="en-GB" sz="1600" u="sng" dirty="0">
              <a:solidFill>
                <a:srgbClr val="7030A0"/>
              </a:solidFill>
            </a:endParaRPr>
          </a:p>
          <a:p>
            <a:r>
              <a:rPr lang="en-GB" sz="1600" dirty="0">
                <a:solidFill>
                  <a:srgbClr val="FF0000"/>
                </a:solidFill>
              </a:rPr>
              <a:t>SUBJECT AREA: </a:t>
            </a:r>
            <a:r>
              <a:rPr lang="en-GB" sz="1600" dirty="0">
                <a:solidFill>
                  <a:srgbClr val="7030A0"/>
                </a:solidFill>
              </a:rPr>
              <a:t>SCIENCE</a:t>
            </a:r>
          </a:p>
          <a:p>
            <a:r>
              <a:rPr lang="en-GB" sz="1600" dirty="0">
                <a:solidFill>
                  <a:srgbClr val="FF0000"/>
                </a:solidFill>
              </a:rPr>
              <a:t>EDUCATIONAL STAGE: </a:t>
            </a:r>
            <a:r>
              <a:rPr lang="en-GB" sz="1600" dirty="0">
                <a:solidFill>
                  <a:srgbClr val="7030A0"/>
                </a:solidFill>
              </a:rPr>
              <a:t>YEAR </a:t>
            </a:r>
            <a:r>
              <a:rPr lang="en-GB" sz="1600" dirty="0" smtClean="0">
                <a:solidFill>
                  <a:srgbClr val="7030A0"/>
                </a:solidFill>
              </a:rPr>
              <a:t>4</a:t>
            </a:r>
            <a:endParaRPr lang="en-GB" sz="1600" dirty="0">
              <a:solidFill>
                <a:srgbClr val="7030A0"/>
              </a:solidFill>
            </a:endParaRPr>
          </a:p>
          <a:p>
            <a:r>
              <a:rPr lang="en-GB" sz="1600" dirty="0">
                <a:solidFill>
                  <a:srgbClr val="FF0000"/>
                </a:solidFill>
              </a:rPr>
              <a:t>TARGET GRADE: </a:t>
            </a:r>
            <a:r>
              <a:rPr lang="en-GB" sz="1700" dirty="0">
                <a:solidFill>
                  <a:srgbClr val="7030A0"/>
                </a:solidFill>
              </a:rPr>
              <a:t>Students will </a:t>
            </a:r>
            <a:r>
              <a:rPr lang="en-GB" sz="1700" dirty="0" smtClean="0">
                <a:solidFill>
                  <a:srgbClr val="7030A0"/>
                </a:solidFill>
              </a:rPr>
              <a:t>review their prior knowledge on the characteristics of the animals given by the teacher.</a:t>
            </a:r>
          </a:p>
          <a:p>
            <a:r>
              <a:rPr lang="en-GB" sz="1600" dirty="0" smtClean="0">
                <a:solidFill>
                  <a:srgbClr val="FF0000"/>
                </a:solidFill>
                <a:hlinkClick r:id="rId2"/>
              </a:rPr>
              <a:t>RESOURCES</a:t>
            </a:r>
            <a:r>
              <a:rPr lang="en-GB" sz="1600" dirty="0">
                <a:solidFill>
                  <a:srgbClr val="FF0000"/>
                </a:solidFill>
                <a:hlinkClick r:id="rId3" action="ppaction://hlinkfile"/>
              </a:rPr>
              <a:t>: </a:t>
            </a:r>
            <a:r>
              <a:rPr lang="en-GB" sz="1700" dirty="0" smtClean="0">
                <a:solidFill>
                  <a:srgbClr val="7030A0"/>
                </a:solidFill>
              </a:rPr>
              <a:t>A set of labels containing names of animals and another set of labels containing their specific characteristics.</a:t>
            </a:r>
            <a:endParaRPr lang="en-GB" sz="1700" dirty="0">
              <a:solidFill>
                <a:srgbClr val="7030A0"/>
              </a:solidFill>
            </a:endParaRPr>
          </a:p>
          <a:p>
            <a:r>
              <a:rPr lang="en-GB" sz="1600" dirty="0">
                <a:solidFill>
                  <a:srgbClr val="FF0000"/>
                </a:solidFill>
              </a:rPr>
              <a:t>ACTIVITY:</a:t>
            </a:r>
          </a:p>
          <a:p>
            <a:pPr marL="0" indent="0">
              <a:buNone/>
            </a:pPr>
            <a:r>
              <a:rPr lang="en-GB" sz="1500" dirty="0" smtClean="0">
                <a:solidFill>
                  <a:srgbClr val="7030A0"/>
                </a:solidFill>
              </a:rPr>
              <a:t>Students </a:t>
            </a:r>
            <a:r>
              <a:rPr lang="en-GB" sz="1500" dirty="0">
                <a:solidFill>
                  <a:srgbClr val="7030A0"/>
                </a:solidFill>
              </a:rPr>
              <a:t>are asked to get in groups of </a:t>
            </a:r>
            <a:r>
              <a:rPr lang="en-GB" sz="1500" dirty="0" smtClean="0">
                <a:solidFill>
                  <a:srgbClr val="7030A0"/>
                </a:solidFill>
              </a:rPr>
              <a:t>four, siting on the floor at one end of the gym.</a:t>
            </a:r>
          </a:p>
          <a:p>
            <a:pPr marL="0" indent="0">
              <a:buNone/>
            </a:pPr>
            <a:r>
              <a:rPr lang="en-GB" sz="1500" dirty="0" smtClean="0">
                <a:solidFill>
                  <a:srgbClr val="7030A0"/>
                </a:solidFill>
              </a:rPr>
              <a:t>Every group will be given two different sets of piece of paper, one of them containing the names of animals and the other one containing specific descriptions of those animals.</a:t>
            </a:r>
          </a:p>
          <a:p>
            <a:pPr marL="0" indent="0">
              <a:buNone/>
            </a:pPr>
            <a:r>
              <a:rPr lang="en-GB" sz="1500" dirty="0" smtClean="0">
                <a:solidFill>
                  <a:srgbClr val="7030A0"/>
                </a:solidFill>
              </a:rPr>
              <a:t>Students, working as a group, will have to match every animal to a description and put both labels on the ground side by side.</a:t>
            </a:r>
          </a:p>
          <a:p>
            <a:pPr marL="0" indent="0">
              <a:buNone/>
            </a:pPr>
            <a:r>
              <a:rPr lang="en-GB" sz="1500" dirty="0" smtClean="0">
                <a:solidFill>
                  <a:srgbClr val="7030A0"/>
                </a:solidFill>
              </a:rPr>
              <a:t>Every time they think they gat a match , the whole group needs to run up to the other end of the gym, touch the wall and go back as fast as possible to keep on matching.</a:t>
            </a:r>
          </a:p>
          <a:p>
            <a:pPr marL="0" indent="0">
              <a:buNone/>
            </a:pPr>
            <a:r>
              <a:rPr lang="en-GB" sz="1500" dirty="0" smtClean="0">
                <a:solidFill>
                  <a:srgbClr val="7030A0"/>
                </a:solidFill>
              </a:rPr>
              <a:t>Every teammate needs to be waited to come before they start matching again.</a:t>
            </a:r>
          </a:p>
          <a:p>
            <a:pPr marL="0" indent="0">
              <a:buNone/>
            </a:pPr>
            <a:r>
              <a:rPr lang="en-GB" sz="1500" dirty="0" smtClean="0">
                <a:solidFill>
                  <a:srgbClr val="7030A0"/>
                </a:solidFill>
              </a:rPr>
              <a:t>It is important for them to be able to negotiate properly what they will be matching (animal and description).</a:t>
            </a:r>
          </a:p>
          <a:p>
            <a:pPr marL="0" indent="0">
              <a:buNone/>
            </a:pPr>
            <a:r>
              <a:rPr lang="en-GB" sz="1500" dirty="0">
                <a:solidFill>
                  <a:srgbClr val="7030A0"/>
                </a:solidFill>
              </a:rPr>
              <a:t>Teacher needs to make sure that everyone in the group gets involved in the matching activity.</a:t>
            </a:r>
          </a:p>
          <a:p>
            <a:pPr marL="0" indent="0">
              <a:buNone/>
            </a:pPr>
            <a:r>
              <a:rPr lang="en-GB" sz="1500" dirty="0" smtClean="0">
                <a:solidFill>
                  <a:srgbClr val="7030A0"/>
                </a:solidFill>
              </a:rPr>
              <a:t>At the end of the activity, the teacher will give them feedback by showing a mural with the animals and their characteristics. </a:t>
            </a:r>
            <a:endParaRPr lang="en-GB" sz="1600" dirty="0" smtClean="0">
              <a:solidFill>
                <a:srgbClr val="7030A0"/>
              </a:solidFill>
            </a:endParaRPr>
          </a:p>
          <a:p>
            <a:pPr marL="0" indent="0">
              <a:buNone/>
            </a:pPr>
            <a:endParaRPr lang="en-GB" sz="1600" dirty="0">
              <a:solidFill>
                <a:srgbClr val="7030A0"/>
              </a:solidFill>
            </a:endParaRPr>
          </a:p>
          <a:p>
            <a:pPr marL="0" indent="0">
              <a:buNone/>
            </a:pPr>
            <a:endParaRPr lang="en-GB" dirty="0">
              <a:solidFill>
                <a:srgbClr val="7030A0"/>
              </a:solidFill>
            </a:endParaRPr>
          </a:p>
        </p:txBody>
      </p:sp>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437" y="428868"/>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67862" y="490542"/>
            <a:ext cx="1414395" cy="566977"/>
          </a:xfrm>
          <a:prstGeom prst="rect">
            <a:avLst/>
          </a:prstGeom>
        </p:spPr>
      </p:pic>
      <p:sp>
        <p:nvSpPr>
          <p:cNvPr id="5" name="TextBox 4"/>
          <p:cNvSpPr txBox="1"/>
          <p:nvPr/>
        </p:nvSpPr>
        <p:spPr>
          <a:xfrm>
            <a:off x="3495458" y="688187"/>
            <a:ext cx="4369777" cy="369332"/>
          </a:xfrm>
          <a:prstGeom prst="rect">
            <a:avLst/>
          </a:prstGeom>
          <a:noFill/>
        </p:spPr>
        <p:txBody>
          <a:bodyPr wrap="square" rtlCol="0">
            <a:spAutoFit/>
          </a:bodyPr>
          <a:lstStyle/>
          <a:p>
            <a:pPr algn="ctr"/>
            <a:r>
              <a:rPr lang="en-GB" dirty="0" smtClean="0">
                <a:solidFill>
                  <a:srgbClr val="00B050"/>
                </a:solidFill>
              </a:rPr>
              <a:t>DESCRIPTIONS</a:t>
            </a:r>
            <a:endParaRPr lang="en-GB" dirty="0">
              <a:solidFill>
                <a:srgbClr val="00B050"/>
              </a:solidFill>
            </a:endParaRPr>
          </a:p>
        </p:txBody>
      </p:sp>
      <p:pic>
        <p:nvPicPr>
          <p:cNvPr id="6" name="Picture 5"/>
          <p:cNvPicPr>
            <a:picLocks noChangeAspect="1"/>
          </p:cNvPicPr>
          <p:nvPr/>
        </p:nvPicPr>
        <p:blipFill>
          <a:blip r:embed="rId6"/>
          <a:stretch>
            <a:fillRect/>
          </a:stretch>
        </p:blipFill>
        <p:spPr>
          <a:xfrm>
            <a:off x="10601317" y="6171353"/>
            <a:ext cx="1121761" cy="390178"/>
          </a:xfrm>
          <a:prstGeom prst="rect">
            <a:avLst/>
          </a:prstGeom>
        </p:spPr>
      </p:pic>
    </p:spTree>
    <p:extLst>
      <p:ext uri="{BB962C8B-B14F-4D97-AF65-F5344CB8AC3E}">
        <p14:creationId xmlns:p14="http://schemas.microsoft.com/office/powerpoint/2010/main" val="36530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SORTING OUT</a:t>
            </a:r>
            <a:endParaRPr lang="en-GB" dirty="0"/>
          </a:p>
        </p:txBody>
      </p:sp>
      <p:pic>
        <p:nvPicPr>
          <p:cNvPr id="7" name="Content Placeholder 6"/>
          <p:cNvPicPr>
            <a:picLocks noGrp="1" noChangeAspect="1"/>
          </p:cNvPicPr>
          <p:nvPr>
            <p:ph idx="1"/>
          </p:nvPr>
        </p:nvPicPr>
        <p:blipFill>
          <a:blip r:embed="rId2"/>
          <a:stretch>
            <a:fillRect/>
          </a:stretch>
        </p:blipFill>
        <p:spPr>
          <a:xfrm>
            <a:off x="5535119" y="3874467"/>
            <a:ext cx="1121761" cy="390178"/>
          </a:xfrm>
          <a:prstGeom prst="rect">
            <a:avLst/>
          </a:prstGeom>
        </p:spPr>
      </p:pic>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528941"/>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37671" y="590615"/>
            <a:ext cx="1414395" cy="566977"/>
          </a:xfrm>
          <a:prstGeom prst="rect">
            <a:avLst/>
          </a:prstGeom>
        </p:spPr>
      </p:pic>
      <p:pic>
        <p:nvPicPr>
          <p:cNvPr id="8" name="Picture 7"/>
          <p:cNvPicPr>
            <a:picLocks noChangeAspect="1"/>
          </p:cNvPicPr>
          <p:nvPr/>
        </p:nvPicPr>
        <p:blipFill>
          <a:blip r:embed="rId5"/>
          <a:stretch>
            <a:fillRect/>
          </a:stretch>
        </p:blipFill>
        <p:spPr>
          <a:xfrm>
            <a:off x="3625544" y="1672356"/>
            <a:ext cx="4940910" cy="4794399"/>
          </a:xfrm>
          <a:prstGeom prst="rect">
            <a:avLst/>
          </a:prstGeom>
        </p:spPr>
      </p:pic>
      <p:pic>
        <p:nvPicPr>
          <p:cNvPr id="5" name="Picture 4"/>
          <p:cNvPicPr>
            <a:picLocks noChangeAspect="1"/>
          </p:cNvPicPr>
          <p:nvPr/>
        </p:nvPicPr>
        <p:blipFill>
          <a:blip r:embed="rId2"/>
          <a:stretch>
            <a:fillRect/>
          </a:stretch>
        </p:blipFill>
        <p:spPr>
          <a:xfrm>
            <a:off x="10232039" y="5950734"/>
            <a:ext cx="1121761" cy="390178"/>
          </a:xfrm>
          <a:prstGeom prst="rect">
            <a:avLst/>
          </a:prstGeom>
        </p:spPr>
      </p:pic>
    </p:spTree>
    <p:extLst>
      <p:ext uri="{BB962C8B-B14F-4D97-AF65-F5344CB8AC3E}">
        <p14:creationId xmlns:p14="http://schemas.microsoft.com/office/powerpoint/2010/main" val="1280128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677" y="365125"/>
            <a:ext cx="6066692" cy="13255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en-GB" b="1" dirty="0" smtClean="0">
                <a:ln/>
                <a:solidFill>
                  <a:schemeClr val="accent4"/>
                </a:solidFill>
              </a:rPr>
              <a:t>What is teambuilding?</a:t>
            </a:r>
            <a:endParaRPr lang="en-GB" b="1" dirty="0">
              <a:ln/>
              <a:solidFill>
                <a:schemeClr val="accent4"/>
              </a:solidFill>
            </a:endParaRPr>
          </a:p>
        </p:txBody>
      </p:sp>
      <p:sp>
        <p:nvSpPr>
          <p:cNvPr id="3" name="Content Placeholder 2"/>
          <p:cNvSpPr>
            <a:spLocks noGrp="1"/>
          </p:cNvSpPr>
          <p:nvPr>
            <p:ph idx="1"/>
          </p:nvPr>
        </p:nvSpPr>
        <p:spPr>
          <a:xfrm>
            <a:off x="838200" y="2102308"/>
            <a:ext cx="6652846" cy="1332401"/>
          </a:xfrm>
        </p:spPr>
        <p:txBody>
          <a:bodyPr>
            <a:normAutofit/>
          </a:bodyPr>
          <a:lstStyle/>
          <a:p>
            <a:pPr marL="0" indent="0">
              <a:buNone/>
            </a:pPr>
            <a:r>
              <a:rPr lang="en-GB" sz="2400" dirty="0" smtClean="0"/>
              <a:t>“Process of </a:t>
            </a:r>
            <a:r>
              <a:rPr lang="en-GB" sz="2400" dirty="0" smtClean="0">
                <a:solidFill>
                  <a:schemeClr val="tx2">
                    <a:lumMod val="60000"/>
                    <a:lumOff val="40000"/>
                  </a:schemeClr>
                </a:solidFill>
              </a:rPr>
              <a:t>establishing</a:t>
            </a:r>
            <a:r>
              <a:rPr lang="en-GB" sz="2400" dirty="0" smtClean="0"/>
              <a:t> and </a:t>
            </a:r>
            <a:r>
              <a:rPr lang="en-GB" sz="2400" dirty="0" smtClean="0">
                <a:solidFill>
                  <a:schemeClr val="tx2">
                    <a:lumMod val="60000"/>
                    <a:lumOff val="40000"/>
                  </a:schemeClr>
                </a:solidFill>
              </a:rPr>
              <a:t>developing</a:t>
            </a:r>
            <a:r>
              <a:rPr lang="en-GB" sz="2400" dirty="0" smtClean="0"/>
              <a:t> a greater sense of </a:t>
            </a:r>
            <a:r>
              <a:rPr lang="en-GB" sz="2400" dirty="0" smtClean="0">
                <a:solidFill>
                  <a:schemeClr val="tx2">
                    <a:lumMod val="60000"/>
                    <a:lumOff val="40000"/>
                  </a:schemeClr>
                </a:solidFill>
              </a:rPr>
              <a:t>collaboration and trust </a:t>
            </a:r>
            <a:r>
              <a:rPr lang="en-GB" sz="2400" dirty="0" smtClean="0"/>
              <a:t>between members.”</a:t>
            </a:r>
          </a:p>
          <a:p>
            <a:pPr marL="0" indent="0">
              <a:buNone/>
            </a:pPr>
            <a:endParaRPr lang="en-GB" sz="2400" dirty="0"/>
          </a:p>
          <a:p>
            <a:pPr marL="0" indent="0">
              <a:buNone/>
            </a:pPr>
            <a:endParaRPr lang="en-GB" dirty="0"/>
          </a:p>
        </p:txBody>
      </p:sp>
      <p:graphicFrame>
        <p:nvGraphicFramePr>
          <p:cNvPr id="4" name="Diagram 3"/>
          <p:cNvGraphicFramePr/>
          <p:nvPr>
            <p:extLst>
              <p:ext uri="{D42A27DB-BD31-4B8C-83A1-F6EECF244321}">
                <p14:modId xmlns:p14="http://schemas.microsoft.com/office/powerpoint/2010/main" val="1458284255"/>
              </p:ext>
            </p:extLst>
          </p:nvPr>
        </p:nvGraphicFramePr>
        <p:xfrm>
          <a:off x="7060221" y="1120439"/>
          <a:ext cx="5336932" cy="2611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3810214"/>
            <a:ext cx="6251331" cy="1815882"/>
          </a:xfrm>
          <a:prstGeom prst="rect">
            <a:avLst/>
          </a:prstGeom>
          <a:noFill/>
        </p:spPr>
        <p:txBody>
          <a:bodyPr wrap="square" rtlCol="0">
            <a:spAutoFit/>
          </a:bodyPr>
          <a:lstStyle/>
          <a:p>
            <a:r>
              <a:rPr lang="en-GB" sz="2800" dirty="0" smtClean="0"/>
              <a:t>“The act of </a:t>
            </a:r>
            <a:r>
              <a:rPr lang="en-GB" sz="2800" dirty="0" smtClean="0">
                <a:solidFill>
                  <a:srgbClr val="00B0F0"/>
                </a:solidFill>
              </a:rPr>
              <a:t>improving</a:t>
            </a:r>
            <a:r>
              <a:rPr lang="en-GB" sz="2800" dirty="0" smtClean="0"/>
              <a:t> and </a:t>
            </a:r>
            <a:r>
              <a:rPr lang="en-GB" sz="2800" dirty="0" smtClean="0">
                <a:solidFill>
                  <a:srgbClr val="00B0F0"/>
                </a:solidFill>
              </a:rPr>
              <a:t>maximizing</a:t>
            </a:r>
            <a:r>
              <a:rPr lang="en-GB" sz="2800" dirty="0" smtClean="0"/>
              <a:t> a group of such people who collaborate or </a:t>
            </a:r>
            <a:r>
              <a:rPr lang="en-GB" sz="2800" dirty="0" smtClean="0">
                <a:solidFill>
                  <a:srgbClr val="00B0F0"/>
                </a:solidFill>
              </a:rPr>
              <a:t>work together </a:t>
            </a:r>
            <a:r>
              <a:rPr lang="en-GB" sz="2800" dirty="0" smtClean="0"/>
              <a:t>to </a:t>
            </a:r>
            <a:r>
              <a:rPr lang="en-GB" sz="2800" dirty="0" smtClean="0">
                <a:solidFill>
                  <a:srgbClr val="00B0F0"/>
                </a:solidFill>
              </a:rPr>
              <a:t>achieve a common goal</a:t>
            </a:r>
            <a:r>
              <a:rPr lang="en-GB" sz="2800" dirty="0" smtClean="0"/>
              <a:t>.”</a:t>
            </a:r>
            <a:endParaRPr lang="en-GB" sz="2800" dirty="0"/>
          </a:p>
        </p:txBody>
      </p:sp>
      <p:graphicFrame>
        <p:nvGraphicFramePr>
          <p:cNvPr id="8" name="Diagram 7"/>
          <p:cNvGraphicFramePr/>
          <p:nvPr>
            <p:extLst>
              <p:ext uri="{D42A27DB-BD31-4B8C-83A1-F6EECF244321}">
                <p14:modId xmlns:p14="http://schemas.microsoft.com/office/powerpoint/2010/main" val="1019401026"/>
              </p:ext>
            </p:extLst>
          </p:nvPr>
        </p:nvGraphicFramePr>
        <p:xfrm>
          <a:off x="6901960" y="3529861"/>
          <a:ext cx="5017477" cy="2968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4851" y="399255"/>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stretch>
            <a:fillRect/>
          </a:stretch>
        </p:blipFill>
        <p:spPr>
          <a:xfrm>
            <a:off x="641541" y="553462"/>
            <a:ext cx="1414395" cy="566977"/>
          </a:xfrm>
          <a:prstGeom prst="rect">
            <a:avLst/>
          </a:prstGeom>
        </p:spPr>
      </p:pic>
      <p:pic>
        <p:nvPicPr>
          <p:cNvPr id="6" name="Picture 5"/>
          <p:cNvPicPr>
            <a:picLocks noChangeAspect="1"/>
          </p:cNvPicPr>
          <p:nvPr/>
        </p:nvPicPr>
        <p:blipFill>
          <a:blip r:embed="rId15"/>
          <a:stretch>
            <a:fillRect/>
          </a:stretch>
        </p:blipFill>
        <p:spPr>
          <a:xfrm>
            <a:off x="10576772" y="6107861"/>
            <a:ext cx="1121761" cy="390178"/>
          </a:xfrm>
          <a:prstGeom prst="rect">
            <a:avLst/>
          </a:prstGeom>
        </p:spPr>
      </p:pic>
    </p:spTree>
    <p:extLst>
      <p:ext uri="{BB962C8B-B14F-4D97-AF65-F5344CB8AC3E}">
        <p14:creationId xmlns:p14="http://schemas.microsoft.com/office/powerpoint/2010/main" val="836836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164" y="1016592"/>
            <a:ext cx="10515600" cy="5489716"/>
          </a:xfrm>
        </p:spPr>
        <p:txBody>
          <a:bodyPr>
            <a:normAutofit fontScale="92500"/>
          </a:bodyPr>
          <a:lstStyle/>
          <a:p>
            <a:pPr marL="0" indent="0">
              <a:buNone/>
            </a:pPr>
            <a:endParaRPr lang="en-GB" sz="1600" b="1" u="sng" dirty="0" smtClean="0">
              <a:solidFill>
                <a:srgbClr val="7030A0"/>
              </a:solidFill>
            </a:endParaRPr>
          </a:p>
          <a:p>
            <a:r>
              <a:rPr lang="en-GB" sz="1600" dirty="0" smtClean="0">
                <a:solidFill>
                  <a:srgbClr val="FF0000"/>
                </a:solidFill>
              </a:rPr>
              <a:t>SUBJECT AREA: </a:t>
            </a:r>
            <a:r>
              <a:rPr lang="en-GB" sz="1600" dirty="0" smtClean="0">
                <a:solidFill>
                  <a:srgbClr val="7030A0"/>
                </a:solidFill>
              </a:rPr>
              <a:t>SCIENCE</a:t>
            </a:r>
          </a:p>
          <a:p>
            <a:r>
              <a:rPr lang="en-GB" sz="1600" dirty="0" smtClean="0">
                <a:solidFill>
                  <a:srgbClr val="FF0000"/>
                </a:solidFill>
              </a:rPr>
              <a:t>EDUCATIONAL STAGE: </a:t>
            </a:r>
            <a:r>
              <a:rPr lang="en-GB" sz="1600" dirty="0" smtClean="0">
                <a:solidFill>
                  <a:srgbClr val="7030A0"/>
                </a:solidFill>
              </a:rPr>
              <a:t>YEAR </a:t>
            </a:r>
            <a:r>
              <a:rPr lang="en-GB" sz="1600" dirty="0">
                <a:solidFill>
                  <a:srgbClr val="7030A0"/>
                </a:solidFill>
              </a:rPr>
              <a:t>4</a:t>
            </a:r>
            <a:endParaRPr lang="en-GB" sz="1600" dirty="0" smtClean="0">
              <a:solidFill>
                <a:srgbClr val="7030A0"/>
              </a:solidFill>
            </a:endParaRPr>
          </a:p>
          <a:p>
            <a:r>
              <a:rPr lang="en-GB" sz="1600" dirty="0" smtClean="0">
                <a:solidFill>
                  <a:srgbClr val="FF0000"/>
                </a:solidFill>
              </a:rPr>
              <a:t>TARGET GRADE: </a:t>
            </a:r>
            <a:r>
              <a:rPr lang="en-GB" sz="1600" dirty="0" smtClean="0">
                <a:solidFill>
                  <a:srgbClr val="7030A0"/>
                </a:solidFill>
              </a:rPr>
              <a:t>Students will learn to classify animals in herbivorous, carnivorous and omnivorous.</a:t>
            </a:r>
          </a:p>
          <a:p>
            <a:r>
              <a:rPr lang="en-GB" sz="1600" dirty="0" smtClean="0">
                <a:solidFill>
                  <a:srgbClr val="FF0000"/>
                </a:solidFill>
                <a:hlinkClick r:id="rId2"/>
              </a:rPr>
              <a:t>RESOURCES</a:t>
            </a:r>
            <a:r>
              <a:rPr lang="en-GB" sz="1600" dirty="0" smtClean="0">
                <a:solidFill>
                  <a:srgbClr val="FF0000"/>
                </a:solidFill>
              </a:rPr>
              <a:t>: </a:t>
            </a:r>
            <a:r>
              <a:rPr lang="en-GB" sz="1600" dirty="0" smtClean="0">
                <a:solidFill>
                  <a:srgbClr val="7030A0"/>
                </a:solidFill>
              </a:rPr>
              <a:t>Pieces of papers containing different name of animals.</a:t>
            </a:r>
          </a:p>
          <a:p>
            <a:r>
              <a:rPr lang="en-GB" sz="1600" dirty="0" smtClean="0">
                <a:solidFill>
                  <a:srgbClr val="FF0000"/>
                </a:solidFill>
              </a:rPr>
              <a:t>ACTIVITY:</a:t>
            </a:r>
          </a:p>
          <a:p>
            <a:pPr marL="0" indent="0">
              <a:buNone/>
            </a:pPr>
            <a:r>
              <a:rPr lang="en-GB" sz="1400" dirty="0" smtClean="0">
                <a:solidFill>
                  <a:srgbClr val="7030A0"/>
                </a:solidFill>
              </a:rPr>
              <a:t>The class will be divided in groups of five or six students (five groups will be made).</a:t>
            </a:r>
          </a:p>
          <a:p>
            <a:pPr marL="0" indent="0">
              <a:buNone/>
            </a:pPr>
            <a:r>
              <a:rPr lang="en-GB" sz="1400" dirty="0" smtClean="0">
                <a:solidFill>
                  <a:srgbClr val="7030A0"/>
                </a:solidFill>
              </a:rPr>
              <a:t>Every group will be in line. </a:t>
            </a:r>
          </a:p>
          <a:p>
            <a:pPr marL="0" indent="0">
              <a:buNone/>
            </a:pPr>
            <a:r>
              <a:rPr lang="en-GB" sz="1400" dirty="0" smtClean="0">
                <a:solidFill>
                  <a:srgbClr val="7030A0"/>
                </a:solidFill>
              </a:rPr>
              <a:t>They will be given fifteen small pieces of paper, containing different animals.</a:t>
            </a:r>
          </a:p>
          <a:p>
            <a:pPr marL="0" indent="0">
              <a:buNone/>
            </a:pPr>
            <a:r>
              <a:rPr lang="en-GB" sz="1400" dirty="0" smtClean="0">
                <a:solidFill>
                  <a:srgbClr val="7030A0"/>
                </a:solidFill>
              </a:rPr>
              <a:t>All </a:t>
            </a:r>
            <a:r>
              <a:rPr lang="en-GB" sz="1400" dirty="0">
                <a:solidFill>
                  <a:srgbClr val="7030A0"/>
                </a:solidFill>
              </a:rPr>
              <a:t>of </a:t>
            </a:r>
            <a:r>
              <a:rPr lang="en-GB" sz="1400" dirty="0" smtClean="0">
                <a:solidFill>
                  <a:srgbClr val="7030A0"/>
                </a:solidFill>
              </a:rPr>
              <a:t>the papers </a:t>
            </a:r>
            <a:r>
              <a:rPr lang="en-GB" sz="1400" dirty="0">
                <a:solidFill>
                  <a:srgbClr val="7030A0"/>
                </a:solidFill>
              </a:rPr>
              <a:t>must be on the floor facing upside </a:t>
            </a:r>
            <a:r>
              <a:rPr lang="en-GB" sz="1400" dirty="0" smtClean="0">
                <a:solidFill>
                  <a:srgbClr val="7030A0"/>
                </a:solidFill>
              </a:rPr>
              <a:t>down.</a:t>
            </a:r>
          </a:p>
          <a:p>
            <a:pPr marL="0" indent="0">
              <a:buNone/>
            </a:pPr>
            <a:r>
              <a:rPr lang="en-GB" sz="1400" dirty="0" smtClean="0">
                <a:solidFill>
                  <a:srgbClr val="7030A0"/>
                </a:solidFill>
              </a:rPr>
              <a:t>Students, in turns and one by one, will be asked to pick one piece of paper at the time.</a:t>
            </a:r>
          </a:p>
          <a:p>
            <a:pPr marL="0" indent="0">
              <a:buNone/>
            </a:pPr>
            <a:r>
              <a:rPr lang="en-GB" sz="1400" dirty="0" smtClean="0">
                <a:solidFill>
                  <a:srgbClr val="7030A0"/>
                </a:solidFill>
              </a:rPr>
              <a:t>Then, the whole group will help to classify the animal picked based on what it eats (herbivorous, omnivorous and carnivorous).</a:t>
            </a:r>
          </a:p>
          <a:p>
            <a:pPr marL="0" indent="0">
              <a:buNone/>
            </a:pPr>
            <a:r>
              <a:rPr lang="en-GB" sz="1400" dirty="0" smtClean="0">
                <a:solidFill>
                  <a:srgbClr val="7030A0"/>
                </a:solidFill>
              </a:rPr>
              <a:t>Once they all have decided it, the first person in line will be in charge of going all the way to the end of the gym to place that animal written on the paper in one of the three hoops laid on the ground and labelled as herbivorous, omnivorous or carnivorous.</a:t>
            </a:r>
            <a:endParaRPr lang="en-GB" sz="1400" dirty="0">
              <a:solidFill>
                <a:srgbClr val="7030A0"/>
              </a:solidFill>
            </a:endParaRPr>
          </a:p>
          <a:p>
            <a:pPr marL="0" indent="0">
              <a:buNone/>
            </a:pPr>
            <a:r>
              <a:rPr lang="en-GB" sz="1400" dirty="0" smtClean="0">
                <a:solidFill>
                  <a:srgbClr val="7030A0"/>
                </a:solidFill>
              </a:rPr>
              <a:t>As soon as the student drops the paper, the second student in line will pick a new one, repeating the same process.</a:t>
            </a:r>
          </a:p>
          <a:p>
            <a:pPr marL="0" indent="0">
              <a:buNone/>
            </a:pPr>
            <a:r>
              <a:rPr lang="en-GB" sz="1400" dirty="0" smtClean="0">
                <a:solidFill>
                  <a:srgbClr val="7030A0"/>
                </a:solidFill>
              </a:rPr>
              <a:t>Game finishes when all the piece of papers have been placed in the hoops.</a:t>
            </a:r>
          </a:p>
          <a:p>
            <a:pPr marL="0" indent="0">
              <a:buNone/>
            </a:pPr>
            <a:r>
              <a:rPr lang="en-GB" sz="1400" dirty="0" smtClean="0">
                <a:solidFill>
                  <a:srgbClr val="7030A0"/>
                </a:solidFill>
              </a:rPr>
              <a:t>Teacher will give feedback by putting mistaken labels in their right </a:t>
            </a:r>
            <a:r>
              <a:rPr lang="en-GB" sz="1400" dirty="0">
                <a:solidFill>
                  <a:srgbClr val="7030A0"/>
                </a:solidFill>
              </a:rPr>
              <a:t>hoops at the end of the </a:t>
            </a:r>
            <a:r>
              <a:rPr lang="en-GB" sz="1400" dirty="0" smtClean="0">
                <a:solidFill>
                  <a:srgbClr val="7030A0"/>
                </a:solidFill>
              </a:rPr>
              <a:t>game. </a:t>
            </a:r>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059" y="578337"/>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49748" y="640011"/>
            <a:ext cx="1414395" cy="566977"/>
          </a:xfrm>
          <a:prstGeom prst="rect">
            <a:avLst/>
          </a:prstGeom>
        </p:spPr>
      </p:pic>
      <p:sp>
        <p:nvSpPr>
          <p:cNvPr id="6" name="TextBox 5"/>
          <p:cNvSpPr txBox="1"/>
          <p:nvPr/>
        </p:nvSpPr>
        <p:spPr>
          <a:xfrm>
            <a:off x="2963008" y="837656"/>
            <a:ext cx="4853353" cy="369332"/>
          </a:xfrm>
          <a:prstGeom prst="rect">
            <a:avLst/>
          </a:prstGeom>
          <a:noFill/>
        </p:spPr>
        <p:txBody>
          <a:bodyPr wrap="square" rtlCol="0">
            <a:spAutoFit/>
          </a:bodyPr>
          <a:lstStyle/>
          <a:p>
            <a:pPr algn="ctr"/>
            <a:r>
              <a:rPr lang="en-GB" dirty="0" smtClean="0">
                <a:solidFill>
                  <a:srgbClr val="00B050"/>
                </a:solidFill>
              </a:rPr>
              <a:t>THE FOOD CHAIN</a:t>
            </a:r>
            <a:endParaRPr lang="en-GB" dirty="0">
              <a:solidFill>
                <a:srgbClr val="00B050"/>
              </a:solidFill>
            </a:endParaRPr>
          </a:p>
        </p:txBody>
      </p:sp>
      <p:pic>
        <p:nvPicPr>
          <p:cNvPr id="7" name="Picture 6"/>
          <p:cNvPicPr>
            <a:picLocks noChangeAspect="1"/>
          </p:cNvPicPr>
          <p:nvPr/>
        </p:nvPicPr>
        <p:blipFill>
          <a:blip r:embed="rId5"/>
          <a:stretch>
            <a:fillRect/>
          </a:stretch>
        </p:blipFill>
        <p:spPr>
          <a:xfrm>
            <a:off x="10696203" y="6179334"/>
            <a:ext cx="1121761" cy="390178"/>
          </a:xfrm>
          <a:prstGeom prst="rect">
            <a:avLst/>
          </a:prstGeom>
        </p:spPr>
      </p:pic>
    </p:spTree>
    <p:extLst>
      <p:ext uri="{BB962C8B-B14F-4D97-AF65-F5344CB8AC3E}">
        <p14:creationId xmlns:p14="http://schemas.microsoft.com/office/powerpoint/2010/main" val="1569479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2497"/>
            <a:ext cx="10515600" cy="5446565"/>
          </a:xfrm>
        </p:spPr>
        <p:txBody>
          <a:bodyPr>
            <a:normAutofit/>
          </a:bodyPr>
          <a:lstStyle/>
          <a:p>
            <a:pPr marL="0" indent="0">
              <a:buNone/>
            </a:pPr>
            <a:r>
              <a:rPr lang="en-GB" sz="1600" dirty="0" smtClean="0">
                <a:solidFill>
                  <a:srgbClr val="7030A0"/>
                </a:solidFill>
              </a:rPr>
              <a:t> </a:t>
            </a:r>
            <a:endParaRPr lang="en-GB" sz="1600" dirty="0">
              <a:solidFill>
                <a:srgbClr val="7030A0"/>
              </a:solidFill>
            </a:endParaRPr>
          </a:p>
          <a:p>
            <a:r>
              <a:rPr lang="en-GB" sz="1600" dirty="0">
                <a:solidFill>
                  <a:srgbClr val="FF0000"/>
                </a:solidFill>
              </a:rPr>
              <a:t>SUBJECT AREA</a:t>
            </a:r>
            <a:r>
              <a:rPr lang="en-GB" sz="1600" dirty="0">
                <a:solidFill>
                  <a:srgbClr val="7030A0"/>
                </a:solidFill>
              </a:rPr>
              <a:t>: SCIENCE</a:t>
            </a:r>
          </a:p>
          <a:p>
            <a:r>
              <a:rPr lang="en-GB" sz="1600" dirty="0">
                <a:solidFill>
                  <a:srgbClr val="FF0000"/>
                </a:solidFill>
              </a:rPr>
              <a:t>EDUCATIONAL STAGE: </a:t>
            </a:r>
            <a:r>
              <a:rPr lang="en-GB" sz="1600" dirty="0">
                <a:solidFill>
                  <a:srgbClr val="7030A0"/>
                </a:solidFill>
              </a:rPr>
              <a:t>YEAR </a:t>
            </a:r>
            <a:r>
              <a:rPr lang="en-GB" sz="1600" dirty="0" smtClean="0">
                <a:solidFill>
                  <a:srgbClr val="7030A0"/>
                </a:solidFill>
              </a:rPr>
              <a:t>4</a:t>
            </a:r>
            <a:endParaRPr lang="en-GB" sz="1600" dirty="0">
              <a:solidFill>
                <a:srgbClr val="7030A0"/>
              </a:solidFill>
            </a:endParaRPr>
          </a:p>
          <a:p>
            <a:r>
              <a:rPr lang="en-GB" sz="1600" dirty="0">
                <a:solidFill>
                  <a:srgbClr val="FF0000"/>
                </a:solidFill>
              </a:rPr>
              <a:t>TARGET GRADE: </a:t>
            </a:r>
            <a:r>
              <a:rPr lang="en-GB" sz="1600" dirty="0">
                <a:solidFill>
                  <a:srgbClr val="7030A0"/>
                </a:solidFill>
              </a:rPr>
              <a:t>Students will </a:t>
            </a:r>
            <a:r>
              <a:rPr lang="en-GB" sz="1600" dirty="0" smtClean="0">
                <a:solidFill>
                  <a:srgbClr val="7030A0"/>
                </a:solidFill>
              </a:rPr>
              <a:t>be able to remember the different habitats where animals live. </a:t>
            </a:r>
            <a:endParaRPr lang="en-GB" sz="1600" dirty="0">
              <a:solidFill>
                <a:srgbClr val="7030A0"/>
              </a:solidFill>
            </a:endParaRPr>
          </a:p>
          <a:p>
            <a:r>
              <a:rPr lang="en-GB" sz="1600" dirty="0">
                <a:solidFill>
                  <a:srgbClr val="FF0000"/>
                </a:solidFill>
                <a:hlinkClick r:id="rId2"/>
              </a:rPr>
              <a:t>RESOURCES: </a:t>
            </a:r>
            <a:r>
              <a:rPr lang="en-GB" sz="1600" dirty="0" smtClean="0">
                <a:solidFill>
                  <a:srgbClr val="7030A0"/>
                </a:solidFill>
              </a:rPr>
              <a:t>list of animals (living in different habitats).</a:t>
            </a:r>
            <a:endParaRPr lang="en-GB" sz="1600" dirty="0">
              <a:solidFill>
                <a:srgbClr val="7030A0"/>
              </a:solidFill>
            </a:endParaRPr>
          </a:p>
          <a:p>
            <a:r>
              <a:rPr lang="en-GB" sz="1600" dirty="0">
                <a:solidFill>
                  <a:srgbClr val="FF0000"/>
                </a:solidFill>
              </a:rPr>
              <a:t>ACTIVITY</a:t>
            </a:r>
            <a:r>
              <a:rPr lang="en-GB" sz="1600" dirty="0" smtClean="0">
                <a:solidFill>
                  <a:srgbClr val="FF0000"/>
                </a:solidFill>
              </a:rPr>
              <a:t>:</a:t>
            </a:r>
          </a:p>
          <a:p>
            <a:pPr marL="0" indent="0">
              <a:buNone/>
            </a:pPr>
            <a:r>
              <a:rPr lang="en-GB" sz="1400" dirty="0" smtClean="0">
                <a:solidFill>
                  <a:srgbClr val="7030A0"/>
                </a:solidFill>
              </a:rPr>
              <a:t>In groups of five</a:t>
            </a:r>
            <a:r>
              <a:rPr lang="en-GB" sz="1400" dirty="0">
                <a:solidFill>
                  <a:srgbClr val="7030A0"/>
                </a:solidFill>
              </a:rPr>
              <a:t> </a:t>
            </a:r>
            <a:r>
              <a:rPr lang="en-GB" sz="1400" dirty="0" smtClean="0">
                <a:solidFill>
                  <a:srgbClr val="7030A0"/>
                </a:solidFill>
              </a:rPr>
              <a:t>and every group standing close to one of the ends of the gym.</a:t>
            </a:r>
          </a:p>
          <a:p>
            <a:pPr marL="0" indent="0">
              <a:buNone/>
            </a:pPr>
            <a:r>
              <a:rPr lang="en-GB" sz="1400" dirty="0" smtClean="0">
                <a:solidFill>
                  <a:srgbClr val="7030A0"/>
                </a:solidFill>
              </a:rPr>
              <a:t>Students will be given a set of fifteen labels containing pictures of animals.</a:t>
            </a:r>
          </a:p>
          <a:p>
            <a:pPr marL="0" indent="0">
              <a:buNone/>
            </a:pPr>
            <a:r>
              <a:rPr lang="en-GB" sz="1400" dirty="0" smtClean="0">
                <a:solidFill>
                  <a:srgbClr val="7030A0"/>
                </a:solidFill>
              </a:rPr>
              <a:t>They will be asked to analyse and classify them depending on the habitat where they live (land, air or water).</a:t>
            </a:r>
            <a:endParaRPr lang="en-GB" sz="1400" dirty="0">
              <a:solidFill>
                <a:srgbClr val="7030A0"/>
              </a:solidFill>
            </a:endParaRPr>
          </a:p>
          <a:p>
            <a:pPr marL="0" indent="0">
              <a:buNone/>
            </a:pPr>
            <a:r>
              <a:rPr lang="en-GB" sz="1400" dirty="0" smtClean="0">
                <a:solidFill>
                  <a:srgbClr val="7030A0"/>
                </a:solidFill>
              </a:rPr>
              <a:t>As soon as they have decided where every animal lives, they will have to carry every picture on one of the students’ head as they all go running making a circle and holding hands. If by any reason the picture falls off the head, the whole group will need to start over.</a:t>
            </a:r>
          </a:p>
          <a:p>
            <a:pPr marL="0" indent="0">
              <a:buNone/>
            </a:pPr>
            <a:r>
              <a:rPr lang="en-GB" sz="1400" dirty="0" smtClean="0">
                <a:solidFill>
                  <a:srgbClr val="7030A0"/>
                </a:solidFill>
              </a:rPr>
              <a:t>They need to go up to the other end of the gym, where they will find three different hoops (each one labelled with the three options “land, air and water”) to place every picture.</a:t>
            </a:r>
          </a:p>
          <a:p>
            <a:pPr marL="0" indent="0">
              <a:buNone/>
            </a:pPr>
            <a:r>
              <a:rPr lang="en-GB" sz="1400" dirty="0" smtClean="0">
                <a:solidFill>
                  <a:srgbClr val="7030A0"/>
                </a:solidFill>
              </a:rPr>
              <a:t>Game finishes when all the labels have been put into the hoops.</a:t>
            </a:r>
          </a:p>
          <a:p>
            <a:pPr marL="0" indent="0">
              <a:buNone/>
            </a:pPr>
            <a:r>
              <a:rPr lang="en-GB" sz="1400" dirty="0" smtClean="0">
                <a:solidFill>
                  <a:srgbClr val="7030A0"/>
                </a:solidFill>
              </a:rPr>
              <a:t>Then, the teacher will give them feedback by putting mistaken labels in the right hoops.</a:t>
            </a:r>
          </a:p>
          <a:p>
            <a:pPr marL="0" indent="0">
              <a:buNone/>
            </a:pPr>
            <a:endParaRPr lang="en-GB" sz="1400" dirty="0">
              <a:solidFill>
                <a:srgbClr val="7030A0"/>
              </a:solidFill>
            </a:endParaRPr>
          </a:p>
        </p:txBody>
      </p:sp>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613507"/>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38200" y="675181"/>
            <a:ext cx="1414395" cy="566977"/>
          </a:xfrm>
          <a:prstGeom prst="rect">
            <a:avLst/>
          </a:prstGeom>
        </p:spPr>
      </p:pic>
      <p:sp>
        <p:nvSpPr>
          <p:cNvPr id="6" name="TextBox 5"/>
          <p:cNvSpPr txBox="1"/>
          <p:nvPr/>
        </p:nvSpPr>
        <p:spPr>
          <a:xfrm>
            <a:off x="2936631" y="927832"/>
            <a:ext cx="5266592" cy="369332"/>
          </a:xfrm>
          <a:prstGeom prst="rect">
            <a:avLst/>
          </a:prstGeom>
          <a:noFill/>
        </p:spPr>
        <p:txBody>
          <a:bodyPr wrap="square" rtlCol="0">
            <a:spAutoFit/>
          </a:bodyPr>
          <a:lstStyle/>
          <a:p>
            <a:pPr algn="ctr"/>
            <a:r>
              <a:rPr lang="en-GB" dirty="0" smtClean="0">
                <a:solidFill>
                  <a:srgbClr val="00B050"/>
                </a:solidFill>
              </a:rPr>
              <a:t>THE HABITATS</a:t>
            </a:r>
            <a:endParaRPr lang="en-GB" dirty="0">
              <a:solidFill>
                <a:srgbClr val="00B050"/>
              </a:solidFill>
            </a:endParaRPr>
          </a:p>
        </p:txBody>
      </p:sp>
      <p:pic>
        <p:nvPicPr>
          <p:cNvPr id="7" name="Picture 6"/>
          <p:cNvPicPr>
            <a:picLocks noChangeAspect="1"/>
          </p:cNvPicPr>
          <p:nvPr/>
        </p:nvPicPr>
        <p:blipFill>
          <a:blip r:embed="rId5"/>
          <a:stretch>
            <a:fillRect/>
          </a:stretch>
        </p:blipFill>
        <p:spPr>
          <a:xfrm>
            <a:off x="10232039" y="6047449"/>
            <a:ext cx="1121761" cy="390178"/>
          </a:xfrm>
          <a:prstGeom prst="rect">
            <a:avLst/>
          </a:prstGeom>
        </p:spPr>
      </p:pic>
    </p:spTree>
    <p:extLst>
      <p:ext uri="{BB962C8B-B14F-4D97-AF65-F5344CB8AC3E}">
        <p14:creationId xmlns:p14="http://schemas.microsoft.com/office/powerpoint/2010/main" val="100186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REFLECTION</a:t>
            </a:r>
            <a:endParaRPr lang="en-GB" dirty="0"/>
          </a:p>
        </p:txBody>
      </p:sp>
      <p:pic>
        <p:nvPicPr>
          <p:cNvPr id="7" name="Content Placeholder 6"/>
          <p:cNvPicPr>
            <a:picLocks noGrp="1" noChangeAspect="1"/>
          </p:cNvPicPr>
          <p:nvPr>
            <p:ph idx="1"/>
          </p:nvPr>
        </p:nvPicPr>
        <p:blipFill>
          <a:blip r:embed="rId2"/>
          <a:stretch>
            <a:fillRect/>
          </a:stretch>
        </p:blipFill>
        <p:spPr>
          <a:xfrm>
            <a:off x="5535119" y="3874467"/>
            <a:ext cx="1121761" cy="390178"/>
          </a:xfrm>
          <a:prstGeom prst="rect">
            <a:avLst/>
          </a:prstGeom>
        </p:spPr>
      </p:pic>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472830"/>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73902" y="534504"/>
            <a:ext cx="1414395" cy="566977"/>
          </a:xfrm>
          <a:prstGeom prst="rect">
            <a:avLst/>
          </a:prstGeom>
        </p:spPr>
      </p:pic>
      <p:pic>
        <p:nvPicPr>
          <p:cNvPr id="9" name="Picture 8"/>
          <p:cNvPicPr>
            <a:picLocks noChangeAspect="1"/>
          </p:cNvPicPr>
          <p:nvPr/>
        </p:nvPicPr>
        <p:blipFill>
          <a:blip r:embed="rId5"/>
          <a:stretch>
            <a:fillRect/>
          </a:stretch>
        </p:blipFill>
        <p:spPr>
          <a:xfrm>
            <a:off x="3198933" y="1839043"/>
            <a:ext cx="5794131" cy="4254026"/>
          </a:xfrm>
          <a:prstGeom prst="rect">
            <a:avLst/>
          </a:prstGeom>
        </p:spPr>
      </p:pic>
      <p:pic>
        <p:nvPicPr>
          <p:cNvPr id="4" name="Picture 3"/>
          <p:cNvPicPr>
            <a:picLocks noChangeAspect="1"/>
          </p:cNvPicPr>
          <p:nvPr/>
        </p:nvPicPr>
        <p:blipFill>
          <a:blip r:embed="rId2"/>
          <a:stretch>
            <a:fillRect/>
          </a:stretch>
        </p:blipFill>
        <p:spPr>
          <a:xfrm>
            <a:off x="10232039" y="5897980"/>
            <a:ext cx="1121761" cy="390178"/>
          </a:xfrm>
          <a:prstGeom prst="rect">
            <a:avLst/>
          </a:prstGeom>
        </p:spPr>
      </p:pic>
    </p:spTree>
    <p:extLst>
      <p:ext uri="{BB962C8B-B14F-4D97-AF65-F5344CB8AC3E}">
        <p14:creationId xmlns:p14="http://schemas.microsoft.com/office/powerpoint/2010/main" val="1299094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899" y="947069"/>
            <a:ext cx="10515600" cy="5585616"/>
          </a:xfrm>
        </p:spPr>
        <p:txBody>
          <a:bodyPr>
            <a:normAutofit fontScale="92500" lnSpcReduction="10000"/>
          </a:bodyPr>
          <a:lstStyle/>
          <a:p>
            <a:pPr marL="0" indent="0">
              <a:buNone/>
            </a:pPr>
            <a:r>
              <a:rPr lang="en-GB" sz="1600" u="sng" dirty="0" smtClean="0">
                <a:solidFill>
                  <a:srgbClr val="7030A0"/>
                </a:solidFill>
              </a:rPr>
              <a:t> </a:t>
            </a:r>
            <a:endParaRPr lang="en-GB" sz="1600" u="sng" dirty="0">
              <a:solidFill>
                <a:srgbClr val="7030A0"/>
              </a:solidFill>
            </a:endParaRPr>
          </a:p>
          <a:p>
            <a:r>
              <a:rPr lang="en-GB" sz="1600" dirty="0">
                <a:solidFill>
                  <a:srgbClr val="FF0000"/>
                </a:solidFill>
              </a:rPr>
              <a:t>SUBJECT AREA: </a:t>
            </a:r>
            <a:r>
              <a:rPr lang="en-GB" sz="1600" dirty="0">
                <a:solidFill>
                  <a:srgbClr val="7030A0"/>
                </a:solidFill>
              </a:rPr>
              <a:t>SCIENCE</a:t>
            </a:r>
          </a:p>
          <a:p>
            <a:r>
              <a:rPr lang="en-GB" sz="1600" dirty="0">
                <a:solidFill>
                  <a:srgbClr val="FF0000"/>
                </a:solidFill>
              </a:rPr>
              <a:t>EDUCATIONAL STAGE: </a:t>
            </a:r>
            <a:r>
              <a:rPr lang="en-GB" sz="1600" dirty="0">
                <a:solidFill>
                  <a:srgbClr val="7030A0"/>
                </a:solidFill>
              </a:rPr>
              <a:t>YEAR </a:t>
            </a:r>
            <a:r>
              <a:rPr lang="en-GB" sz="1600" dirty="0" smtClean="0">
                <a:solidFill>
                  <a:srgbClr val="7030A0"/>
                </a:solidFill>
              </a:rPr>
              <a:t>4</a:t>
            </a:r>
            <a:endParaRPr lang="en-GB" sz="1600" dirty="0">
              <a:solidFill>
                <a:srgbClr val="7030A0"/>
              </a:solidFill>
            </a:endParaRPr>
          </a:p>
          <a:p>
            <a:r>
              <a:rPr lang="en-GB" sz="1600" dirty="0">
                <a:solidFill>
                  <a:srgbClr val="FF0000"/>
                </a:solidFill>
              </a:rPr>
              <a:t>TARGET GRADE: </a:t>
            </a:r>
            <a:r>
              <a:rPr lang="en-GB" sz="1600" dirty="0">
                <a:solidFill>
                  <a:srgbClr val="7030A0"/>
                </a:solidFill>
              </a:rPr>
              <a:t>Students will </a:t>
            </a:r>
            <a:r>
              <a:rPr lang="en-GB" sz="1600" dirty="0" smtClean="0">
                <a:solidFill>
                  <a:srgbClr val="7030A0"/>
                </a:solidFill>
              </a:rPr>
              <a:t>review what they went through the session.</a:t>
            </a:r>
          </a:p>
          <a:p>
            <a:r>
              <a:rPr lang="en-GB" sz="1600" dirty="0" smtClean="0">
                <a:solidFill>
                  <a:srgbClr val="FF0000"/>
                </a:solidFill>
                <a:hlinkClick r:id="rId2"/>
              </a:rPr>
              <a:t>RESOURCES</a:t>
            </a:r>
            <a:r>
              <a:rPr lang="en-GB" sz="1600" dirty="0">
                <a:solidFill>
                  <a:srgbClr val="FF0000"/>
                </a:solidFill>
                <a:hlinkClick r:id="rId2"/>
              </a:rPr>
              <a:t>: </a:t>
            </a:r>
            <a:r>
              <a:rPr lang="en-GB" sz="1600" dirty="0" smtClean="0">
                <a:solidFill>
                  <a:srgbClr val="7030A0"/>
                </a:solidFill>
              </a:rPr>
              <a:t>A</a:t>
            </a:r>
            <a:r>
              <a:rPr lang="en-GB" sz="1600" dirty="0" smtClean="0">
                <a:solidFill>
                  <a:srgbClr val="FF0000"/>
                </a:solidFill>
              </a:rPr>
              <a:t> </a:t>
            </a:r>
            <a:r>
              <a:rPr lang="en-GB" sz="1600" dirty="0" smtClean="0">
                <a:solidFill>
                  <a:srgbClr val="7030A0"/>
                </a:solidFill>
              </a:rPr>
              <a:t>list of animals, pencil, cello tape and paper.</a:t>
            </a:r>
          </a:p>
          <a:p>
            <a:r>
              <a:rPr lang="en-GB" sz="1600" dirty="0" smtClean="0">
                <a:solidFill>
                  <a:srgbClr val="FF0000"/>
                </a:solidFill>
              </a:rPr>
              <a:t>ACTIVITY:</a:t>
            </a:r>
          </a:p>
          <a:p>
            <a:pPr marL="0" indent="0">
              <a:buNone/>
            </a:pPr>
            <a:r>
              <a:rPr lang="en-GB" sz="1500" dirty="0" smtClean="0">
                <a:solidFill>
                  <a:srgbClr val="7030A0"/>
                </a:solidFill>
              </a:rPr>
              <a:t>Students will be asked to get in groups of four at one end of the gym. Every group will be given a pencil.</a:t>
            </a:r>
          </a:p>
          <a:p>
            <a:pPr marL="0" indent="0">
              <a:buNone/>
            </a:pPr>
            <a:r>
              <a:rPr lang="en-GB" sz="1500" dirty="0" smtClean="0">
                <a:solidFill>
                  <a:srgbClr val="7030A0"/>
                </a:solidFill>
              </a:rPr>
              <a:t>The teacher will be starting the activity by reading aloud twenty animals. He will wait thirty seconds each time he reads the name of an animal.</a:t>
            </a:r>
          </a:p>
          <a:p>
            <a:pPr marL="0" indent="0">
              <a:buNone/>
            </a:pPr>
            <a:r>
              <a:rPr lang="en-GB" sz="1500" dirty="0" smtClean="0">
                <a:solidFill>
                  <a:srgbClr val="7030A0"/>
                </a:solidFill>
              </a:rPr>
              <a:t>Based on the contents that students have learnt so far, they will classify animals</a:t>
            </a:r>
            <a:r>
              <a:rPr lang="en-GB" sz="1500" dirty="0">
                <a:solidFill>
                  <a:srgbClr val="7030A0"/>
                </a:solidFill>
              </a:rPr>
              <a:t> in three different groups, the first one refers to what they eat (herbivore, omnivore or carnivore), the second one refers to what they are made of (vertebrates or invertebrates), and the third one refers to where they live (air, land or water</a:t>
            </a:r>
            <a:r>
              <a:rPr lang="en-GB" sz="1500" dirty="0" smtClean="0">
                <a:solidFill>
                  <a:srgbClr val="7030A0"/>
                </a:solidFill>
              </a:rPr>
              <a:t>).</a:t>
            </a:r>
          </a:p>
          <a:p>
            <a:pPr marL="0" indent="0">
              <a:buNone/>
            </a:pPr>
            <a:r>
              <a:rPr lang="en-GB" sz="1500" dirty="0" smtClean="0">
                <a:solidFill>
                  <a:srgbClr val="7030A0"/>
                </a:solidFill>
              </a:rPr>
              <a:t>As soon as the groups hear the name of the animal, they will discuss working as a team where it needs to be written.</a:t>
            </a:r>
            <a:endParaRPr lang="en-GB" sz="1500" dirty="0">
              <a:solidFill>
                <a:srgbClr val="7030A0"/>
              </a:solidFill>
            </a:endParaRPr>
          </a:p>
          <a:p>
            <a:pPr marL="0" indent="0">
              <a:buNone/>
            </a:pPr>
            <a:r>
              <a:rPr lang="en-GB" sz="1500" dirty="0" smtClean="0">
                <a:solidFill>
                  <a:srgbClr val="7030A0"/>
                </a:solidFill>
              </a:rPr>
              <a:t>After deciding it, </a:t>
            </a:r>
            <a:r>
              <a:rPr lang="en-GB" sz="1500" dirty="0">
                <a:solidFill>
                  <a:srgbClr val="7030A0"/>
                </a:solidFill>
              </a:rPr>
              <a:t>s</a:t>
            </a:r>
            <a:r>
              <a:rPr lang="en-GB" sz="1500" dirty="0" smtClean="0">
                <a:solidFill>
                  <a:srgbClr val="7030A0"/>
                </a:solidFill>
              </a:rPr>
              <a:t>tudents, taking in turns one by one, will be running up to the other end of the gym to write the animal on a paper containing the three different groups and that will be hung on the wall.</a:t>
            </a:r>
          </a:p>
          <a:p>
            <a:pPr marL="0" indent="0">
              <a:buNone/>
            </a:pPr>
            <a:r>
              <a:rPr lang="en-GB" sz="1500" dirty="0" smtClean="0">
                <a:solidFill>
                  <a:srgbClr val="7030A0"/>
                </a:solidFill>
              </a:rPr>
              <a:t>Students need to notice that they are given just thirty seconds to do the whole process before the teacher reads out the next animal.</a:t>
            </a:r>
          </a:p>
          <a:p>
            <a:pPr marL="0" indent="0">
              <a:buNone/>
            </a:pPr>
            <a:r>
              <a:rPr lang="en-GB" sz="1500" dirty="0" smtClean="0">
                <a:solidFill>
                  <a:srgbClr val="7030A0"/>
                </a:solidFill>
              </a:rPr>
              <a:t>Game finishes as soon as the teacher finishes reading out the animals .</a:t>
            </a:r>
          </a:p>
          <a:p>
            <a:pPr marL="0" indent="0">
              <a:buNone/>
            </a:pPr>
            <a:r>
              <a:rPr lang="en-GB" sz="1500" dirty="0" smtClean="0">
                <a:solidFill>
                  <a:srgbClr val="7030A0"/>
                </a:solidFill>
              </a:rPr>
              <a:t>Feedback will be given by going through the animals along with all the students, crossing out the animals written in a wrong group and writing them back in the right one.</a:t>
            </a:r>
          </a:p>
          <a:p>
            <a:pPr marL="0" indent="0">
              <a:buNone/>
            </a:pPr>
            <a:endParaRPr lang="en-GB" sz="1400" dirty="0" smtClean="0">
              <a:solidFill>
                <a:srgbClr val="7030A0"/>
              </a:solidFill>
            </a:endParaRPr>
          </a:p>
          <a:p>
            <a:pPr marL="0" indent="0">
              <a:buNone/>
            </a:pPr>
            <a:endParaRPr lang="en-GB" sz="1600" dirty="0">
              <a:solidFill>
                <a:srgbClr val="7030A0"/>
              </a:solidFill>
            </a:endParaRPr>
          </a:p>
          <a:p>
            <a:endParaRPr lang="en-GB" dirty="0">
              <a:solidFill>
                <a:srgbClr val="7030A0"/>
              </a:solidFill>
            </a:endParaRPr>
          </a:p>
        </p:txBody>
      </p:sp>
      <p:pic>
        <p:nvPicPr>
          <p:cNvPr id="4"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474" y="578337"/>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23899" y="640011"/>
            <a:ext cx="1414395" cy="566977"/>
          </a:xfrm>
          <a:prstGeom prst="rect">
            <a:avLst/>
          </a:prstGeom>
        </p:spPr>
      </p:pic>
      <p:sp>
        <p:nvSpPr>
          <p:cNvPr id="5" name="TextBox 4"/>
          <p:cNvSpPr txBox="1"/>
          <p:nvPr/>
        </p:nvSpPr>
        <p:spPr>
          <a:xfrm>
            <a:off x="3446584" y="892662"/>
            <a:ext cx="4018085" cy="369332"/>
          </a:xfrm>
          <a:prstGeom prst="rect">
            <a:avLst/>
          </a:prstGeom>
          <a:noFill/>
        </p:spPr>
        <p:txBody>
          <a:bodyPr wrap="square" rtlCol="0">
            <a:spAutoFit/>
          </a:bodyPr>
          <a:lstStyle/>
          <a:p>
            <a:pPr algn="ctr"/>
            <a:r>
              <a:rPr lang="en-GB" dirty="0" smtClean="0">
                <a:solidFill>
                  <a:srgbClr val="00B050"/>
                </a:solidFill>
              </a:rPr>
              <a:t>TRY TO REMEMBER</a:t>
            </a:r>
            <a:endParaRPr lang="en-GB" dirty="0">
              <a:solidFill>
                <a:srgbClr val="00B050"/>
              </a:solidFill>
            </a:endParaRPr>
          </a:p>
        </p:txBody>
      </p:sp>
      <p:pic>
        <p:nvPicPr>
          <p:cNvPr id="6" name="Picture 5"/>
          <p:cNvPicPr>
            <a:picLocks noChangeAspect="1"/>
          </p:cNvPicPr>
          <p:nvPr/>
        </p:nvPicPr>
        <p:blipFill>
          <a:blip r:embed="rId5"/>
          <a:stretch>
            <a:fillRect/>
          </a:stretch>
        </p:blipFill>
        <p:spPr>
          <a:xfrm>
            <a:off x="10750784" y="6063376"/>
            <a:ext cx="1121761" cy="390178"/>
          </a:xfrm>
          <a:prstGeom prst="rect">
            <a:avLst/>
          </a:prstGeom>
        </p:spPr>
      </p:pic>
    </p:spTree>
    <p:extLst>
      <p:ext uri="{BB962C8B-B14F-4D97-AF65-F5344CB8AC3E}">
        <p14:creationId xmlns:p14="http://schemas.microsoft.com/office/powerpoint/2010/main" val="3982166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474" y="914400"/>
            <a:ext cx="1414395" cy="566977"/>
          </a:xfrm>
          <a:prstGeom prst="rect">
            <a:avLst/>
          </a:prstGeom>
        </p:spPr>
      </p:pic>
      <p:pic>
        <p:nvPicPr>
          <p:cNvPr id="5" name="Picture 4"/>
          <p:cNvPicPr>
            <a:picLocks noChangeAspect="1"/>
          </p:cNvPicPr>
          <p:nvPr/>
        </p:nvPicPr>
        <p:blipFill>
          <a:blip r:embed="rId3"/>
          <a:stretch>
            <a:fillRect/>
          </a:stretch>
        </p:blipFill>
        <p:spPr>
          <a:xfrm>
            <a:off x="9566031" y="853435"/>
            <a:ext cx="2115495" cy="627942"/>
          </a:xfrm>
          <a:prstGeom prst="rect">
            <a:avLst/>
          </a:prstGeom>
        </p:spPr>
      </p:pic>
      <p:sp>
        <p:nvSpPr>
          <p:cNvPr id="2" name="Title 1"/>
          <p:cNvSpPr>
            <a:spLocks noGrp="1"/>
          </p:cNvSpPr>
          <p:nvPr>
            <p:ph type="title"/>
          </p:nvPr>
        </p:nvSpPr>
        <p:spPr/>
        <p:txBody>
          <a:bodyPr>
            <a:normAutofit/>
          </a:bodyPr>
          <a:lstStyle/>
          <a:p>
            <a:pPr algn="ctr"/>
            <a:r>
              <a:rPr lang="en-GB" sz="4000" dirty="0" smtClean="0"/>
              <a:t>Teambuilding: THE FOUR C’s</a:t>
            </a:r>
            <a:endParaRPr lang="en-GB" sz="4000" dirty="0"/>
          </a:p>
        </p:txBody>
      </p:sp>
      <p:pic>
        <p:nvPicPr>
          <p:cNvPr id="6" name="Content Placeholder 5"/>
          <p:cNvPicPr>
            <a:picLocks noGrp="1" noChangeAspect="1"/>
          </p:cNvPicPr>
          <p:nvPr>
            <p:ph idx="1"/>
          </p:nvPr>
        </p:nvPicPr>
        <p:blipFill>
          <a:blip r:embed="rId4"/>
          <a:stretch>
            <a:fillRect/>
          </a:stretch>
        </p:blipFill>
        <p:spPr>
          <a:xfrm>
            <a:off x="10559765" y="6080069"/>
            <a:ext cx="1121761" cy="3901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32166838"/>
              </p:ext>
            </p:extLst>
          </p:nvPr>
        </p:nvGraphicFramePr>
        <p:xfrm>
          <a:off x="1389184" y="1723293"/>
          <a:ext cx="8663685" cy="4658164"/>
        </p:xfrm>
        <a:graphic>
          <a:graphicData uri="http://schemas.openxmlformats.org/drawingml/2006/table">
            <a:tbl>
              <a:tblPr firstRow="1" bandRow="1">
                <a:tableStyleId>{5C22544A-7EE6-4342-B048-85BDC9FD1C3A}</a:tableStyleId>
              </a:tblPr>
              <a:tblGrid>
                <a:gridCol w="1934308">
                  <a:extLst>
                    <a:ext uri="{9D8B030D-6E8A-4147-A177-3AD203B41FA5}">
                      <a16:colId xmlns:a16="http://schemas.microsoft.com/office/drawing/2014/main" val="1164595449"/>
                    </a:ext>
                  </a:extLst>
                </a:gridCol>
                <a:gridCol w="1389185">
                  <a:extLst>
                    <a:ext uri="{9D8B030D-6E8A-4147-A177-3AD203B41FA5}">
                      <a16:colId xmlns:a16="http://schemas.microsoft.com/office/drawing/2014/main" val="1298879971"/>
                    </a:ext>
                  </a:extLst>
                </a:gridCol>
                <a:gridCol w="1644161">
                  <a:extLst>
                    <a:ext uri="{9D8B030D-6E8A-4147-A177-3AD203B41FA5}">
                      <a16:colId xmlns:a16="http://schemas.microsoft.com/office/drawing/2014/main" val="3818135572"/>
                    </a:ext>
                  </a:extLst>
                </a:gridCol>
                <a:gridCol w="2230558">
                  <a:extLst>
                    <a:ext uri="{9D8B030D-6E8A-4147-A177-3AD203B41FA5}">
                      <a16:colId xmlns:a16="http://schemas.microsoft.com/office/drawing/2014/main" val="1993777934"/>
                    </a:ext>
                  </a:extLst>
                </a:gridCol>
                <a:gridCol w="1465473">
                  <a:extLst>
                    <a:ext uri="{9D8B030D-6E8A-4147-A177-3AD203B41FA5}">
                      <a16:colId xmlns:a16="http://schemas.microsoft.com/office/drawing/2014/main" val="783325394"/>
                    </a:ext>
                  </a:extLst>
                </a:gridCol>
              </a:tblGrid>
              <a:tr h="465992">
                <a:tc>
                  <a:txBody>
                    <a:bodyPr/>
                    <a:lstStyle/>
                    <a:p>
                      <a:endParaRPr lang="en-GB" dirty="0"/>
                    </a:p>
                  </a:txBody>
                  <a:tcPr/>
                </a:tc>
                <a:tc>
                  <a:txBody>
                    <a:bodyPr/>
                    <a:lstStyle/>
                    <a:p>
                      <a:r>
                        <a:rPr lang="en-GB" dirty="0" smtClean="0"/>
                        <a:t>CONTENT</a:t>
                      </a:r>
                      <a:endParaRPr lang="en-GB" dirty="0"/>
                    </a:p>
                  </a:txBody>
                  <a:tcPr/>
                </a:tc>
                <a:tc>
                  <a:txBody>
                    <a:bodyPr/>
                    <a:lstStyle/>
                    <a:p>
                      <a:r>
                        <a:rPr lang="en-GB" dirty="0" smtClean="0"/>
                        <a:t>COGNITION</a:t>
                      </a:r>
                      <a:endParaRPr lang="en-GB" dirty="0"/>
                    </a:p>
                  </a:txBody>
                  <a:tcPr/>
                </a:tc>
                <a:tc>
                  <a:txBody>
                    <a:bodyPr/>
                    <a:lstStyle/>
                    <a:p>
                      <a:r>
                        <a:rPr lang="en-GB" dirty="0" smtClean="0"/>
                        <a:t>COMMUNICATION</a:t>
                      </a:r>
                      <a:endParaRPr lang="en-GB" dirty="0"/>
                    </a:p>
                  </a:txBody>
                  <a:tcPr/>
                </a:tc>
                <a:tc>
                  <a:txBody>
                    <a:bodyPr/>
                    <a:lstStyle/>
                    <a:p>
                      <a:r>
                        <a:rPr lang="en-GB" dirty="0" smtClean="0"/>
                        <a:t>CULTURE</a:t>
                      </a:r>
                      <a:endParaRPr lang="en-GB" dirty="0"/>
                    </a:p>
                  </a:txBody>
                  <a:tcPr/>
                </a:tc>
                <a:extLst>
                  <a:ext uri="{0D108BD9-81ED-4DB2-BD59-A6C34878D82A}">
                    <a16:rowId xmlns:a16="http://schemas.microsoft.com/office/drawing/2014/main" val="3218113141"/>
                  </a:ext>
                </a:extLst>
              </a:tr>
              <a:tr h="676275">
                <a:tc>
                  <a:txBody>
                    <a:bodyPr/>
                    <a:lstStyle/>
                    <a:p>
                      <a:r>
                        <a:rPr lang="en-GB" dirty="0" smtClean="0"/>
                        <a:t>ANIMALS’ SIZE</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40915151"/>
                  </a:ext>
                </a:extLst>
              </a:tr>
              <a:tr h="712177">
                <a:tc>
                  <a:txBody>
                    <a:bodyPr/>
                    <a:lstStyle/>
                    <a:p>
                      <a:r>
                        <a:rPr lang="en-GB" dirty="0" smtClean="0"/>
                        <a:t>DESCRIPTIONS</a:t>
                      </a:r>
                      <a:endParaRPr lang="en-GB" dirty="0"/>
                    </a:p>
                  </a:txBody>
                  <a:tcPr/>
                </a:tc>
                <a:tc>
                  <a:txBody>
                    <a:bodyPr/>
                    <a:lstStyle/>
                    <a:p>
                      <a:endParaRPr lang="en-GB" dirty="0"/>
                    </a:p>
                  </a:txBody>
                  <a:tcPr/>
                </a:tc>
                <a:tc>
                  <a:txBody>
                    <a:bodyPr/>
                    <a:lstStyle/>
                    <a:p>
                      <a:endParaRPr lang="en-GB" dirty="0"/>
                    </a:p>
                  </a:txBody>
                  <a:tcPr/>
                </a:tc>
                <a:tc>
                  <a:txBody>
                    <a:bodyPr/>
                    <a:lstStyle/>
                    <a:p>
                      <a:endParaRPr lang="en-GB" sz="1400" dirty="0" smtClean="0"/>
                    </a:p>
                    <a:p>
                      <a:endParaRPr lang="en-GB" sz="1400" dirty="0"/>
                    </a:p>
                  </a:txBody>
                  <a:tcPr/>
                </a:tc>
                <a:tc>
                  <a:txBody>
                    <a:bodyPr/>
                    <a:lstStyle/>
                    <a:p>
                      <a:endParaRPr lang="en-GB" dirty="0"/>
                    </a:p>
                  </a:txBody>
                  <a:tcPr/>
                </a:tc>
                <a:extLst>
                  <a:ext uri="{0D108BD9-81ED-4DB2-BD59-A6C34878D82A}">
                    <a16:rowId xmlns:a16="http://schemas.microsoft.com/office/drawing/2014/main" val="2230870205"/>
                  </a:ext>
                </a:extLst>
              </a:tr>
              <a:tr h="370840">
                <a:tc>
                  <a:txBody>
                    <a:bodyPr/>
                    <a:lstStyle/>
                    <a:p>
                      <a:r>
                        <a:rPr lang="en-GB" dirty="0" smtClean="0"/>
                        <a:t>VERTEBRATES AND INVERTEBRATES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3261951"/>
                  </a:ext>
                </a:extLst>
              </a:tr>
              <a:tr h="607401">
                <a:tc>
                  <a:txBody>
                    <a:bodyPr/>
                    <a:lstStyle/>
                    <a:p>
                      <a:r>
                        <a:rPr lang="en-GB" dirty="0" smtClean="0"/>
                        <a:t>THE FOOD CHAIN</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78477080"/>
                  </a:ext>
                </a:extLst>
              </a:tr>
              <a:tr h="609160">
                <a:tc>
                  <a:txBody>
                    <a:bodyPr/>
                    <a:lstStyle/>
                    <a:p>
                      <a:r>
                        <a:rPr lang="en-GB" dirty="0" smtClean="0"/>
                        <a:t>THE HABITATS</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78479337"/>
                  </a:ext>
                </a:extLst>
              </a:tr>
              <a:tr h="370840">
                <a:tc>
                  <a:txBody>
                    <a:bodyPr/>
                    <a:lstStyle/>
                    <a:p>
                      <a:r>
                        <a:rPr lang="en-GB" dirty="0" smtClean="0"/>
                        <a:t>TRY TO REMEMBER</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72706481"/>
                  </a:ext>
                </a:extLst>
              </a:tr>
            </a:tbl>
          </a:graphicData>
        </a:graphic>
      </p:graphicFrame>
      <p:pic>
        <p:nvPicPr>
          <p:cNvPr id="10" name="Picture 9"/>
          <p:cNvPicPr>
            <a:picLocks noChangeAspect="1"/>
          </p:cNvPicPr>
          <p:nvPr/>
        </p:nvPicPr>
        <p:blipFill>
          <a:blip r:embed="rId5"/>
          <a:stretch>
            <a:fillRect/>
          </a:stretch>
        </p:blipFill>
        <p:spPr>
          <a:xfrm>
            <a:off x="3832790" y="2296335"/>
            <a:ext cx="340702" cy="541091"/>
          </a:xfrm>
          <a:prstGeom prst="rect">
            <a:avLst/>
          </a:prstGeom>
        </p:spPr>
      </p:pic>
      <p:pic>
        <p:nvPicPr>
          <p:cNvPr id="11" name="Picture 10"/>
          <p:cNvPicPr>
            <a:picLocks noChangeAspect="1"/>
          </p:cNvPicPr>
          <p:nvPr/>
        </p:nvPicPr>
        <p:blipFill>
          <a:blip r:embed="rId6"/>
          <a:stretch>
            <a:fillRect/>
          </a:stretch>
        </p:blipFill>
        <p:spPr>
          <a:xfrm>
            <a:off x="5318074" y="2294835"/>
            <a:ext cx="341406" cy="542591"/>
          </a:xfrm>
          <a:prstGeom prst="rect">
            <a:avLst/>
          </a:prstGeom>
        </p:spPr>
      </p:pic>
      <p:pic>
        <p:nvPicPr>
          <p:cNvPr id="13" name="Picture 12"/>
          <p:cNvPicPr>
            <a:picLocks noChangeAspect="1"/>
          </p:cNvPicPr>
          <p:nvPr/>
        </p:nvPicPr>
        <p:blipFill>
          <a:blip r:embed="rId6"/>
          <a:stretch>
            <a:fillRect/>
          </a:stretch>
        </p:blipFill>
        <p:spPr>
          <a:xfrm>
            <a:off x="3834286" y="2991297"/>
            <a:ext cx="341406" cy="542591"/>
          </a:xfrm>
          <a:prstGeom prst="rect">
            <a:avLst/>
          </a:prstGeom>
        </p:spPr>
      </p:pic>
      <p:pic>
        <p:nvPicPr>
          <p:cNvPr id="14" name="Picture 13"/>
          <p:cNvPicPr>
            <a:picLocks noChangeAspect="1"/>
          </p:cNvPicPr>
          <p:nvPr/>
        </p:nvPicPr>
        <p:blipFill>
          <a:blip r:embed="rId6"/>
          <a:stretch>
            <a:fillRect/>
          </a:stretch>
        </p:blipFill>
        <p:spPr>
          <a:xfrm>
            <a:off x="5318074" y="2970210"/>
            <a:ext cx="341406" cy="542591"/>
          </a:xfrm>
          <a:prstGeom prst="rect">
            <a:avLst/>
          </a:prstGeom>
        </p:spPr>
      </p:pic>
      <p:pic>
        <p:nvPicPr>
          <p:cNvPr id="15" name="Picture 14"/>
          <p:cNvPicPr>
            <a:picLocks noChangeAspect="1"/>
          </p:cNvPicPr>
          <p:nvPr/>
        </p:nvPicPr>
        <p:blipFill>
          <a:blip r:embed="rId6"/>
          <a:stretch>
            <a:fillRect/>
          </a:stretch>
        </p:blipFill>
        <p:spPr>
          <a:xfrm>
            <a:off x="7263134" y="2289236"/>
            <a:ext cx="341406" cy="542591"/>
          </a:xfrm>
          <a:prstGeom prst="rect">
            <a:avLst/>
          </a:prstGeom>
        </p:spPr>
      </p:pic>
      <p:pic>
        <p:nvPicPr>
          <p:cNvPr id="17" name="Picture 16"/>
          <p:cNvPicPr>
            <a:picLocks noChangeAspect="1"/>
          </p:cNvPicPr>
          <p:nvPr/>
        </p:nvPicPr>
        <p:blipFill>
          <a:blip r:embed="rId6"/>
          <a:stretch>
            <a:fillRect/>
          </a:stretch>
        </p:blipFill>
        <p:spPr>
          <a:xfrm>
            <a:off x="7263134" y="3828556"/>
            <a:ext cx="341406" cy="542591"/>
          </a:xfrm>
          <a:prstGeom prst="rect">
            <a:avLst/>
          </a:prstGeom>
        </p:spPr>
      </p:pic>
      <p:pic>
        <p:nvPicPr>
          <p:cNvPr id="18" name="Picture 17"/>
          <p:cNvPicPr>
            <a:picLocks noChangeAspect="1"/>
          </p:cNvPicPr>
          <p:nvPr/>
        </p:nvPicPr>
        <p:blipFill>
          <a:blip r:embed="rId6"/>
          <a:stretch>
            <a:fillRect/>
          </a:stretch>
        </p:blipFill>
        <p:spPr>
          <a:xfrm>
            <a:off x="5318074" y="3807370"/>
            <a:ext cx="341406" cy="542591"/>
          </a:xfrm>
          <a:prstGeom prst="rect">
            <a:avLst/>
          </a:prstGeom>
        </p:spPr>
      </p:pic>
      <p:pic>
        <p:nvPicPr>
          <p:cNvPr id="19" name="Picture 18"/>
          <p:cNvPicPr>
            <a:picLocks noChangeAspect="1"/>
          </p:cNvPicPr>
          <p:nvPr/>
        </p:nvPicPr>
        <p:blipFill>
          <a:blip r:embed="rId6"/>
          <a:stretch>
            <a:fillRect/>
          </a:stretch>
        </p:blipFill>
        <p:spPr>
          <a:xfrm>
            <a:off x="3835431" y="3775804"/>
            <a:ext cx="341406" cy="542591"/>
          </a:xfrm>
          <a:prstGeom prst="rect">
            <a:avLst/>
          </a:prstGeom>
        </p:spPr>
      </p:pic>
      <p:pic>
        <p:nvPicPr>
          <p:cNvPr id="20" name="Picture 19"/>
          <p:cNvPicPr>
            <a:picLocks noChangeAspect="1"/>
          </p:cNvPicPr>
          <p:nvPr/>
        </p:nvPicPr>
        <p:blipFill>
          <a:blip r:embed="rId6"/>
          <a:stretch>
            <a:fillRect/>
          </a:stretch>
        </p:blipFill>
        <p:spPr>
          <a:xfrm>
            <a:off x="7263134" y="4560656"/>
            <a:ext cx="341406" cy="542591"/>
          </a:xfrm>
          <a:prstGeom prst="rect">
            <a:avLst/>
          </a:prstGeom>
        </p:spPr>
      </p:pic>
      <p:pic>
        <p:nvPicPr>
          <p:cNvPr id="21" name="Picture 20"/>
          <p:cNvPicPr>
            <a:picLocks noChangeAspect="1"/>
          </p:cNvPicPr>
          <p:nvPr/>
        </p:nvPicPr>
        <p:blipFill>
          <a:blip r:embed="rId6"/>
          <a:stretch>
            <a:fillRect/>
          </a:stretch>
        </p:blipFill>
        <p:spPr>
          <a:xfrm>
            <a:off x="7249886" y="5180550"/>
            <a:ext cx="341406" cy="542591"/>
          </a:xfrm>
          <a:prstGeom prst="rect">
            <a:avLst/>
          </a:prstGeom>
        </p:spPr>
      </p:pic>
      <p:pic>
        <p:nvPicPr>
          <p:cNvPr id="22" name="Picture 21"/>
          <p:cNvPicPr>
            <a:picLocks noChangeAspect="1"/>
          </p:cNvPicPr>
          <p:nvPr/>
        </p:nvPicPr>
        <p:blipFill>
          <a:blip r:embed="rId7"/>
          <a:stretch>
            <a:fillRect/>
          </a:stretch>
        </p:blipFill>
        <p:spPr>
          <a:xfrm>
            <a:off x="7263134" y="5781003"/>
            <a:ext cx="341406" cy="542591"/>
          </a:xfrm>
          <a:prstGeom prst="rect">
            <a:avLst/>
          </a:prstGeom>
        </p:spPr>
      </p:pic>
      <p:pic>
        <p:nvPicPr>
          <p:cNvPr id="23" name="Picture 22"/>
          <p:cNvPicPr>
            <a:picLocks noChangeAspect="1"/>
          </p:cNvPicPr>
          <p:nvPr/>
        </p:nvPicPr>
        <p:blipFill>
          <a:blip r:embed="rId7"/>
          <a:stretch>
            <a:fillRect/>
          </a:stretch>
        </p:blipFill>
        <p:spPr>
          <a:xfrm>
            <a:off x="3808188" y="4560311"/>
            <a:ext cx="341406" cy="542591"/>
          </a:xfrm>
          <a:prstGeom prst="rect">
            <a:avLst/>
          </a:prstGeom>
        </p:spPr>
      </p:pic>
      <p:pic>
        <p:nvPicPr>
          <p:cNvPr id="24" name="Picture 23"/>
          <p:cNvPicPr>
            <a:picLocks noChangeAspect="1"/>
          </p:cNvPicPr>
          <p:nvPr/>
        </p:nvPicPr>
        <p:blipFill>
          <a:blip r:embed="rId7"/>
          <a:stretch>
            <a:fillRect/>
          </a:stretch>
        </p:blipFill>
        <p:spPr>
          <a:xfrm>
            <a:off x="5318074" y="4560311"/>
            <a:ext cx="341406" cy="542591"/>
          </a:xfrm>
          <a:prstGeom prst="rect">
            <a:avLst/>
          </a:prstGeom>
        </p:spPr>
      </p:pic>
      <p:pic>
        <p:nvPicPr>
          <p:cNvPr id="25" name="Picture 24"/>
          <p:cNvPicPr>
            <a:picLocks noChangeAspect="1"/>
          </p:cNvPicPr>
          <p:nvPr/>
        </p:nvPicPr>
        <p:blipFill>
          <a:blip r:embed="rId7"/>
          <a:stretch>
            <a:fillRect/>
          </a:stretch>
        </p:blipFill>
        <p:spPr>
          <a:xfrm>
            <a:off x="9090528" y="4560310"/>
            <a:ext cx="341406" cy="542591"/>
          </a:xfrm>
          <a:prstGeom prst="rect">
            <a:avLst/>
          </a:prstGeom>
        </p:spPr>
      </p:pic>
      <p:pic>
        <p:nvPicPr>
          <p:cNvPr id="26" name="Picture 25"/>
          <p:cNvPicPr>
            <a:picLocks noChangeAspect="1"/>
          </p:cNvPicPr>
          <p:nvPr/>
        </p:nvPicPr>
        <p:blipFill>
          <a:blip r:embed="rId7"/>
          <a:stretch>
            <a:fillRect/>
          </a:stretch>
        </p:blipFill>
        <p:spPr>
          <a:xfrm>
            <a:off x="3809344" y="5174341"/>
            <a:ext cx="341406" cy="542591"/>
          </a:xfrm>
          <a:prstGeom prst="rect">
            <a:avLst/>
          </a:prstGeom>
        </p:spPr>
      </p:pic>
      <p:pic>
        <p:nvPicPr>
          <p:cNvPr id="27" name="Picture 26"/>
          <p:cNvPicPr>
            <a:picLocks noChangeAspect="1"/>
          </p:cNvPicPr>
          <p:nvPr/>
        </p:nvPicPr>
        <p:blipFill>
          <a:blip r:embed="rId7"/>
          <a:stretch>
            <a:fillRect/>
          </a:stretch>
        </p:blipFill>
        <p:spPr>
          <a:xfrm>
            <a:off x="5318074" y="5199588"/>
            <a:ext cx="341406" cy="542591"/>
          </a:xfrm>
          <a:prstGeom prst="rect">
            <a:avLst/>
          </a:prstGeom>
        </p:spPr>
      </p:pic>
      <p:pic>
        <p:nvPicPr>
          <p:cNvPr id="28" name="Picture 27"/>
          <p:cNvPicPr>
            <a:picLocks noChangeAspect="1"/>
          </p:cNvPicPr>
          <p:nvPr/>
        </p:nvPicPr>
        <p:blipFill>
          <a:blip r:embed="rId7"/>
          <a:stretch>
            <a:fillRect/>
          </a:stretch>
        </p:blipFill>
        <p:spPr>
          <a:xfrm>
            <a:off x="9084666" y="5174340"/>
            <a:ext cx="341406" cy="542591"/>
          </a:xfrm>
          <a:prstGeom prst="rect">
            <a:avLst/>
          </a:prstGeom>
        </p:spPr>
      </p:pic>
      <p:pic>
        <p:nvPicPr>
          <p:cNvPr id="29" name="Picture 28"/>
          <p:cNvPicPr>
            <a:picLocks noChangeAspect="1"/>
          </p:cNvPicPr>
          <p:nvPr/>
        </p:nvPicPr>
        <p:blipFill>
          <a:blip r:embed="rId7"/>
          <a:stretch>
            <a:fillRect/>
          </a:stretch>
        </p:blipFill>
        <p:spPr>
          <a:xfrm>
            <a:off x="3808188" y="5808775"/>
            <a:ext cx="341406" cy="542591"/>
          </a:xfrm>
          <a:prstGeom prst="rect">
            <a:avLst/>
          </a:prstGeom>
        </p:spPr>
      </p:pic>
      <p:pic>
        <p:nvPicPr>
          <p:cNvPr id="30" name="Picture 29"/>
          <p:cNvPicPr>
            <a:picLocks noChangeAspect="1"/>
          </p:cNvPicPr>
          <p:nvPr/>
        </p:nvPicPr>
        <p:blipFill>
          <a:blip r:embed="rId7"/>
          <a:stretch>
            <a:fillRect/>
          </a:stretch>
        </p:blipFill>
        <p:spPr>
          <a:xfrm>
            <a:off x="5318074" y="5838865"/>
            <a:ext cx="341406" cy="542591"/>
          </a:xfrm>
          <a:prstGeom prst="rect">
            <a:avLst/>
          </a:prstGeom>
        </p:spPr>
      </p:pic>
      <p:pic>
        <p:nvPicPr>
          <p:cNvPr id="31" name="Picture 30"/>
          <p:cNvPicPr>
            <a:picLocks noChangeAspect="1"/>
          </p:cNvPicPr>
          <p:nvPr/>
        </p:nvPicPr>
        <p:blipFill>
          <a:blip r:embed="rId7"/>
          <a:stretch>
            <a:fillRect/>
          </a:stretch>
        </p:blipFill>
        <p:spPr>
          <a:xfrm>
            <a:off x="9067082" y="5808774"/>
            <a:ext cx="341406" cy="542591"/>
          </a:xfrm>
          <a:prstGeom prst="rect">
            <a:avLst/>
          </a:prstGeom>
        </p:spPr>
      </p:pic>
      <p:pic>
        <p:nvPicPr>
          <p:cNvPr id="32" name="Picture 31"/>
          <p:cNvPicPr>
            <a:picLocks noChangeAspect="1"/>
          </p:cNvPicPr>
          <p:nvPr/>
        </p:nvPicPr>
        <p:blipFill>
          <a:blip r:embed="rId7"/>
          <a:stretch>
            <a:fillRect/>
          </a:stretch>
        </p:blipFill>
        <p:spPr>
          <a:xfrm>
            <a:off x="9037491" y="3815643"/>
            <a:ext cx="341406" cy="542591"/>
          </a:xfrm>
          <a:prstGeom prst="rect">
            <a:avLst/>
          </a:prstGeom>
        </p:spPr>
      </p:pic>
    </p:spTree>
    <p:extLst>
      <p:ext uri="{BB962C8B-B14F-4D97-AF65-F5344CB8AC3E}">
        <p14:creationId xmlns:p14="http://schemas.microsoft.com/office/powerpoint/2010/main" val="3962278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7684" y="1044905"/>
            <a:ext cx="1414395" cy="566977"/>
          </a:xfrm>
          <a:prstGeom prst="rect">
            <a:avLst/>
          </a:prstGeom>
        </p:spPr>
      </p:pic>
      <p:pic>
        <p:nvPicPr>
          <p:cNvPr id="11" name="Picture 10"/>
          <p:cNvPicPr>
            <a:picLocks noChangeAspect="1"/>
          </p:cNvPicPr>
          <p:nvPr/>
        </p:nvPicPr>
        <p:blipFill>
          <a:blip r:embed="rId3"/>
          <a:stretch>
            <a:fillRect/>
          </a:stretch>
        </p:blipFill>
        <p:spPr>
          <a:xfrm>
            <a:off x="9258821" y="983940"/>
            <a:ext cx="2115495" cy="627942"/>
          </a:xfrm>
          <a:prstGeom prst="rect">
            <a:avLst/>
          </a:prstGeom>
        </p:spPr>
      </p:pic>
      <p:sp>
        <p:nvSpPr>
          <p:cNvPr id="2" name="Title 1"/>
          <p:cNvSpPr>
            <a:spLocks noGrp="1"/>
          </p:cNvSpPr>
          <p:nvPr>
            <p:ph type="title"/>
          </p:nvPr>
        </p:nvSpPr>
        <p:spPr/>
        <p:txBody>
          <a:bodyPr/>
          <a:lstStyle/>
          <a:p>
            <a:pPr algn="ctr"/>
            <a:r>
              <a:rPr lang="en-GB" dirty="0" smtClean="0"/>
              <a:t>HOTS AND LOTS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3200" dirty="0" smtClean="0"/>
              <a:t>HOTS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3200" dirty="0" smtClean="0"/>
              <a:t>LOTS</a:t>
            </a:r>
          </a:p>
          <a:p>
            <a:pPr marL="0" indent="0">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662668917"/>
              </p:ext>
            </p:extLst>
          </p:nvPr>
        </p:nvGraphicFramePr>
        <p:xfrm>
          <a:off x="2858477" y="2103122"/>
          <a:ext cx="5740400" cy="3712695"/>
        </p:xfrm>
        <a:graphic>
          <a:graphicData uri="http://schemas.openxmlformats.org/drawingml/2006/table">
            <a:tbl>
              <a:tblPr firstRow="1" bandRow="1">
                <a:tableStyleId>{5C22544A-7EE6-4342-B048-85BDC9FD1C3A}</a:tableStyleId>
              </a:tblPr>
              <a:tblGrid>
                <a:gridCol w="5740400">
                  <a:extLst>
                    <a:ext uri="{9D8B030D-6E8A-4147-A177-3AD203B41FA5}">
                      <a16:colId xmlns:a16="http://schemas.microsoft.com/office/drawing/2014/main" val="3451390457"/>
                    </a:ext>
                  </a:extLst>
                </a:gridCol>
              </a:tblGrid>
              <a:tr h="605501">
                <a:tc>
                  <a:txBody>
                    <a:bodyPr/>
                    <a:lstStyle/>
                    <a:p>
                      <a:pPr algn="ctr"/>
                      <a:r>
                        <a:rPr lang="en-GB" sz="1800" b="0" dirty="0" smtClean="0">
                          <a:solidFill>
                            <a:srgbClr val="002060"/>
                          </a:solidFill>
                          <a:latin typeface="Algerian" panose="04020705040A02060702" pitchFamily="82" charset="0"/>
                        </a:rPr>
                        <a:t>TRY</a:t>
                      </a:r>
                      <a:r>
                        <a:rPr lang="en-GB" sz="1800" b="0" baseline="0" dirty="0" smtClean="0">
                          <a:solidFill>
                            <a:srgbClr val="002060"/>
                          </a:solidFill>
                          <a:latin typeface="Algerian" panose="04020705040A02060702" pitchFamily="82" charset="0"/>
                        </a:rPr>
                        <a:t> TO REMEMBER</a:t>
                      </a:r>
                      <a:endParaRPr lang="en-GB" sz="1800" b="0" dirty="0">
                        <a:solidFill>
                          <a:srgbClr val="002060"/>
                        </a:solidFill>
                        <a:latin typeface="Algerian" panose="04020705040A02060702" pitchFamily="82" charset="0"/>
                      </a:endParaRPr>
                    </a:p>
                  </a:txBody>
                  <a:tcPr/>
                </a:tc>
                <a:extLst>
                  <a:ext uri="{0D108BD9-81ED-4DB2-BD59-A6C34878D82A}">
                    <a16:rowId xmlns:a16="http://schemas.microsoft.com/office/drawing/2014/main" val="1800597929"/>
                  </a:ext>
                </a:extLst>
              </a:tr>
              <a:tr h="605501">
                <a:tc>
                  <a:txBody>
                    <a:bodyPr/>
                    <a:lstStyle/>
                    <a:p>
                      <a:pPr algn="ctr"/>
                      <a:r>
                        <a:rPr lang="en-GB" sz="1800" b="0" kern="1200" dirty="0" smtClean="0">
                          <a:solidFill>
                            <a:srgbClr val="002060"/>
                          </a:solidFill>
                          <a:latin typeface="Algerian" panose="04020705040A02060702" pitchFamily="82" charset="0"/>
                          <a:ea typeface="+mn-ea"/>
                          <a:cs typeface="+mn-cs"/>
                        </a:rPr>
                        <a:t>THE FOOD</a:t>
                      </a:r>
                      <a:r>
                        <a:rPr lang="en-GB" sz="1800" b="0" kern="1200" baseline="0" dirty="0" smtClean="0">
                          <a:solidFill>
                            <a:srgbClr val="002060"/>
                          </a:solidFill>
                          <a:latin typeface="Algerian" panose="04020705040A02060702" pitchFamily="82" charset="0"/>
                          <a:ea typeface="+mn-ea"/>
                          <a:cs typeface="+mn-cs"/>
                        </a:rPr>
                        <a:t> CHAIN</a:t>
                      </a:r>
                      <a:endParaRPr lang="en-GB" sz="1800" b="0" kern="1200" dirty="0">
                        <a:solidFill>
                          <a:srgbClr val="002060"/>
                        </a:solidFill>
                        <a:latin typeface="Algerian" panose="04020705040A02060702" pitchFamily="82" charset="0"/>
                        <a:ea typeface="+mn-ea"/>
                        <a:cs typeface="+mn-cs"/>
                      </a:endParaRPr>
                    </a:p>
                  </a:txBody>
                  <a:tcPr/>
                </a:tc>
                <a:extLst>
                  <a:ext uri="{0D108BD9-81ED-4DB2-BD59-A6C34878D82A}">
                    <a16:rowId xmlns:a16="http://schemas.microsoft.com/office/drawing/2014/main" val="45746554"/>
                  </a:ext>
                </a:extLst>
              </a:tr>
              <a:tr h="605501">
                <a:tc>
                  <a:txBody>
                    <a:bodyPr/>
                    <a:lstStyle/>
                    <a:p>
                      <a:pPr algn="ctr"/>
                      <a:r>
                        <a:rPr lang="en-GB" sz="1800" dirty="0" smtClean="0">
                          <a:latin typeface="Algerian" panose="04020705040A02060702" pitchFamily="82" charset="0"/>
                        </a:rPr>
                        <a:t>THE HABITATS</a:t>
                      </a:r>
                      <a:endParaRPr lang="en-GB" sz="1800" dirty="0">
                        <a:latin typeface="Algerian" panose="04020705040A02060702" pitchFamily="82" charset="0"/>
                      </a:endParaRPr>
                    </a:p>
                  </a:txBody>
                  <a:tcPr/>
                </a:tc>
                <a:extLst>
                  <a:ext uri="{0D108BD9-81ED-4DB2-BD59-A6C34878D82A}">
                    <a16:rowId xmlns:a16="http://schemas.microsoft.com/office/drawing/2014/main" val="181159285"/>
                  </a:ext>
                </a:extLst>
              </a:tr>
              <a:tr h="685190">
                <a:tc>
                  <a:txBody>
                    <a:bodyPr/>
                    <a:lstStyle/>
                    <a:p>
                      <a:pPr algn="ctr"/>
                      <a:r>
                        <a:rPr lang="en-GB" sz="1800" dirty="0" smtClean="0">
                          <a:latin typeface="Algerian" panose="04020705040A02060702" pitchFamily="82" charset="0"/>
                        </a:rPr>
                        <a:t>VERTEBRATES</a:t>
                      </a:r>
                      <a:r>
                        <a:rPr lang="en-GB" sz="1800" baseline="0" dirty="0" smtClean="0">
                          <a:latin typeface="Algerian" panose="04020705040A02060702" pitchFamily="82" charset="0"/>
                        </a:rPr>
                        <a:t> AND INVERTEBRATES</a:t>
                      </a:r>
                      <a:endParaRPr lang="en-GB" sz="1800" dirty="0">
                        <a:latin typeface="Algerian" panose="04020705040A02060702" pitchFamily="82" charset="0"/>
                      </a:endParaRPr>
                    </a:p>
                  </a:txBody>
                  <a:tcPr/>
                </a:tc>
                <a:extLst>
                  <a:ext uri="{0D108BD9-81ED-4DB2-BD59-A6C34878D82A}">
                    <a16:rowId xmlns:a16="http://schemas.microsoft.com/office/drawing/2014/main" val="1930377455"/>
                  </a:ext>
                </a:extLst>
              </a:tr>
              <a:tr h="605501">
                <a:tc>
                  <a:txBody>
                    <a:bodyPr/>
                    <a:lstStyle/>
                    <a:p>
                      <a:pPr algn="ctr"/>
                      <a:r>
                        <a:rPr lang="en-GB" sz="1800" dirty="0" smtClean="0">
                          <a:latin typeface="Algerian" panose="04020705040A02060702" pitchFamily="82" charset="0"/>
                        </a:rPr>
                        <a:t>DESCRPTIONS</a:t>
                      </a:r>
                      <a:endParaRPr lang="en-GB" sz="1800" dirty="0">
                        <a:latin typeface="Algerian" panose="04020705040A02060702" pitchFamily="82" charset="0"/>
                      </a:endParaRPr>
                    </a:p>
                  </a:txBody>
                  <a:tcPr/>
                </a:tc>
                <a:extLst>
                  <a:ext uri="{0D108BD9-81ED-4DB2-BD59-A6C34878D82A}">
                    <a16:rowId xmlns:a16="http://schemas.microsoft.com/office/drawing/2014/main" val="2673566024"/>
                  </a:ext>
                </a:extLst>
              </a:tr>
              <a:tr h="605501">
                <a:tc>
                  <a:txBody>
                    <a:bodyPr/>
                    <a:lstStyle/>
                    <a:p>
                      <a:pPr algn="ctr"/>
                      <a:r>
                        <a:rPr lang="en-GB" sz="1800" dirty="0" smtClean="0">
                          <a:latin typeface="Algerian" panose="04020705040A02060702" pitchFamily="82" charset="0"/>
                        </a:rPr>
                        <a:t>ANIMALS’ SIZE</a:t>
                      </a:r>
                      <a:endParaRPr lang="en-GB" sz="1800" dirty="0">
                        <a:latin typeface="Algerian" panose="04020705040A02060702" pitchFamily="82" charset="0"/>
                      </a:endParaRPr>
                    </a:p>
                  </a:txBody>
                  <a:tcPr/>
                </a:tc>
                <a:extLst>
                  <a:ext uri="{0D108BD9-81ED-4DB2-BD59-A6C34878D82A}">
                    <a16:rowId xmlns:a16="http://schemas.microsoft.com/office/drawing/2014/main" val="2428351605"/>
                  </a:ext>
                </a:extLst>
              </a:tr>
            </a:tbl>
          </a:graphicData>
        </a:graphic>
      </p:graphicFrame>
      <p:cxnSp>
        <p:nvCxnSpPr>
          <p:cNvPr id="9" name="Straight Connector 8"/>
          <p:cNvCxnSpPr/>
          <p:nvPr/>
        </p:nvCxnSpPr>
        <p:spPr>
          <a:xfrm>
            <a:off x="2365131" y="2347547"/>
            <a:ext cx="17584" cy="339382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10240362" y="6035040"/>
            <a:ext cx="1133954" cy="390178"/>
          </a:xfrm>
          <a:prstGeom prst="rect">
            <a:avLst/>
          </a:prstGeom>
        </p:spPr>
      </p:pic>
    </p:spTree>
    <p:extLst>
      <p:ext uri="{BB962C8B-B14F-4D97-AF65-F5344CB8AC3E}">
        <p14:creationId xmlns:p14="http://schemas.microsoft.com/office/powerpoint/2010/main" val="4088101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REFERENCES</a:t>
            </a:r>
            <a:endParaRPr lang="en-GB" dirty="0"/>
          </a:p>
        </p:txBody>
      </p:sp>
      <p:sp>
        <p:nvSpPr>
          <p:cNvPr id="3" name="Content Placeholder 2"/>
          <p:cNvSpPr>
            <a:spLocks noGrp="1"/>
          </p:cNvSpPr>
          <p:nvPr>
            <p:ph idx="1"/>
          </p:nvPr>
        </p:nvSpPr>
        <p:spPr/>
        <p:txBody>
          <a:bodyPr>
            <a:normAutofit/>
          </a:bodyPr>
          <a:lstStyle/>
          <a:p>
            <a:r>
              <a:rPr lang="en-GB" sz="1400" dirty="0" smtClean="0"/>
              <a:t>Stok, Glenn (2016) “Do we need Language to think?”     </a:t>
            </a:r>
            <a:r>
              <a:rPr lang="en-GB" sz="1400" dirty="0" smtClean="0">
                <a:hlinkClick r:id="rId2"/>
              </a:rPr>
              <a:t>https</a:t>
            </a:r>
            <a:r>
              <a:rPr lang="en-GB" sz="1400" dirty="0">
                <a:hlinkClick r:id="rId2"/>
              </a:rPr>
              <a:t>://</a:t>
            </a:r>
            <a:r>
              <a:rPr lang="en-GB" sz="1400" dirty="0" smtClean="0">
                <a:hlinkClick r:id="rId2"/>
              </a:rPr>
              <a:t>owlcation.com/humanities/thinking-thoughts-without-language</a:t>
            </a:r>
            <a:r>
              <a:rPr lang="en-GB" sz="1400" dirty="0" smtClean="0"/>
              <a:t> </a:t>
            </a:r>
          </a:p>
          <a:p>
            <a:r>
              <a:rPr lang="en-GB" sz="1400" dirty="0"/>
              <a:t>Google play (2017) </a:t>
            </a:r>
            <a:r>
              <a:rPr lang="en-GB" sz="1400" dirty="0" smtClean="0"/>
              <a:t> </a:t>
            </a:r>
            <a:r>
              <a:rPr lang="en-GB" sz="1400" dirty="0" smtClean="0">
                <a:hlinkClick r:id="rId3"/>
              </a:rPr>
              <a:t>https</a:t>
            </a:r>
            <a:r>
              <a:rPr lang="en-GB" sz="1400" dirty="0">
                <a:hlinkClick r:id="rId3"/>
              </a:rPr>
              <a:t>://</a:t>
            </a:r>
            <a:r>
              <a:rPr lang="en-GB" sz="1400" dirty="0" smtClean="0">
                <a:hlinkClick r:id="rId3"/>
              </a:rPr>
              <a:t>play.google.com/store/apps/details?id=gr.blogspot.feasyapps.animalsforkids</a:t>
            </a:r>
            <a:endParaRPr lang="en-GB" sz="1400" dirty="0" smtClean="0"/>
          </a:p>
          <a:p>
            <a:r>
              <a:rPr lang="en-GB" sz="1400" dirty="0"/>
              <a:t>Really-Learn-English copyright 2010-2017 </a:t>
            </a:r>
            <a:r>
              <a:rPr lang="en-GB" sz="1400" dirty="0">
                <a:hlinkClick r:id="rId4"/>
              </a:rPr>
              <a:t>http://</a:t>
            </a:r>
            <a:r>
              <a:rPr lang="en-GB" sz="1400" dirty="0" smtClean="0">
                <a:hlinkClick r:id="rId4"/>
              </a:rPr>
              <a:t>www.really-learn-english.com/types-of-sentences-in-english.html</a:t>
            </a:r>
            <a:endParaRPr lang="en-GB" sz="1400" dirty="0" smtClean="0"/>
          </a:p>
          <a:p>
            <a:r>
              <a:rPr lang="en-GB" sz="1400" dirty="0" smtClean="0"/>
              <a:t>Graphic </a:t>
            </a:r>
            <a:r>
              <a:rPr lang="en-GB" sz="1400" dirty="0"/>
              <a:t>resources copyright 2010-2017 </a:t>
            </a:r>
            <a:r>
              <a:rPr lang="en-GB" sz="1400" dirty="0">
                <a:hlinkClick r:id="rId5"/>
              </a:rPr>
              <a:t>http://</a:t>
            </a:r>
            <a:r>
              <a:rPr lang="en-GB" sz="1400" dirty="0" smtClean="0">
                <a:hlinkClick r:id="rId5"/>
              </a:rPr>
              <a:t>www.freepik.com/free-photos-vectors/lupa</a:t>
            </a:r>
            <a:endParaRPr lang="en-GB" sz="1400" dirty="0" smtClean="0"/>
          </a:p>
          <a:p>
            <a:r>
              <a:rPr lang="en-GB" sz="1400" dirty="0" smtClean="0"/>
              <a:t>Rock Primary School </a:t>
            </a:r>
            <a:r>
              <a:rPr lang="en-GB" sz="1400" dirty="0" smtClean="0">
                <a:hlinkClick r:id="rId6"/>
              </a:rPr>
              <a:t>http</a:t>
            </a:r>
            <a:r>
              <a:rPr lang="en-GB" sz="1400" dirty="0">
                <a:hlinkClick r:id="rId6"/>
              </a:rPr>
              <a:t>://www.princerock.co.uk/team-building</a:t>
            </a:r>
            <a:r>
              <a:rPr lang="en-GB" sz="1400" dirty="0" smtClean="0">
                <a:hlinkClick r:id="rId6"/>
              </a:rPr>
              <a:t>/</a:t>
            </a:r>
            <a:endParaRPr lang="en-GB" sz="1400" dirty="0" smtClean="0"/>
          </a:p>
          <a:p>
            <a:r>
              <a:rPr lang="en-GB" sz="1400" dirty="0" smtClean="0"/>
              <a:t>Vision school </a:t>
            </a:r>
            <a:r>
              <a:rPr lang="en-GB" sz="1400" dirty="0"/>
              <a:t>of art   </a:t>
            </a:r>
            <a:r>
              <a:rPr lang="en-GB" sz="1400" dirty="0">
                <a:hlinkClick r:id="rId7"/>
              </a:rPr>
              <a:t>http://</a:t>
            </a:r>
            <a:r>
              <a:rPr lang="en-GB" sz="1400" dirty="0" smtClean="0">
                <a:hlinkClick r:id="rId7"/>
              </a:rPr>
              <a:t>www.artclass.ie/wp-content/uploads/2013/07/a5e96e4ffc-teambuilding1-1.jpg</a:t>
            </a:r>
            <a:endParaRPr lang="en-GB" sz="1400" dirty="0" smtClean="0"/>
          </a:p>
          <a:p>
            <a:r>
              <a:rPr lang="en-GB" sz="1400" dirty="0" smtClean="0"/>
              <a:t>Peta kids(2014</a:t>
            </a:r>
            <a:r>
              <a:rPr lang="en-GB" sz="1400" dirty="0"/>
              <a:t>) </a:t>
            </a:r>
            <a:r>
              <a:rPr lang="en-GB" sz="1400" dirty="0" smtClean="0"/>
              <a:t>  </a:t>
            </a:r>
            <a:r>
              <a:rPr lang="en-GB" sz="1400" dirty="0" smtClean="0">
                <a:hlinkClick r:id="rId8"/>
              </a:rPr>
              <a:t>http</a:t>
            </a:r>
            <a:r>
              <a:rPr lang="en-GB" sz="1400" dirty="0">
                <a:hlinkClick r:id="rId8"/>
              </a:rPr>
              <a:t>://</a:t>
            </a:r>
            <a:r>
              <a:rPr lang="en-GB" sz="1400" dirty="0" smtClean="0">
                <a:hlinkClick r:id="rId8"/>
              </a:rPr>
              <a:t>www.petakids.com/wp-content/uploads/2014/07/bear.png</a:t>
            </a:r>
            <a:endParaRPr lang="en-GB" sz="1400" dirty="0" smtClean="0"/>
          </a:p>
          <a:p>
            <a:r>
              <a:rPr lang="en-GB" sz="1400" dirty="0" smtClean="0"/>
              <a:t>Apple (2017) “Kids learn words</a:t>
            </a:r>
            <a:r>
              <a:rPr lang="en-GB" sz="1400" dirty="0"/>
              <a:t>” </a:t>
            </a:r>
            <a:r>
              <a:rPr lang="en-GB" sz="1400" dirty="0">
                <a:hlinkClick r:id="rId9"/>
              </a:rPr>
              <a:t>http://</a:t>
            </a:r>
            <a:r>
              <a:rPr lang="en-GB" sz="1400" dirty="0" smtClean="0">
                <a:hlinkClick r:id="rId9"/>
              </a:rPr>
              <a:t>a3.mzstatic.com/us/r30/Purple6/v4/55/1e/44/551e44a3-7f45-c4cd-f259-684e6e9e7ffb/screen480x480.jpeg</a:t>
            </a:r>
            <a:endParaRPr lang="en-GB" sz="1400" dirty="0" smtClean="0"/>
          </a:p>
          <a:p>
            <a:r>
              <a:rPr lang="en-GB" sz="1400" dirty="0"/>
              <a:t>English for kids (2017) </a:t>
            </a:r>
            <a:r>
              <a:rPr lang="en-GB" sz="1400" dirty="0">
                <a:hlinkClick r:id="rId10"/>
              </a:rPr>
              <a:t>https://</a:t>
            </a:r>
            <a:r>
              <a:rPr lang="en-GB" sz="1400" dirty="0" smtClean="0">
                <a:hlinkClick r:id="rId10"/>
              </a:rPr>
              <a:t>english-for-kids.wikispaces.com/file/view/Flashcard3.jpg/243338409/Flashcard3.jpg</a:t>
            </a:r>
            <a:endParaRPr lang="en-GB" sz="1400" dirty="0" smtClean="0"/>
          </a:p>
          <a:p>
            <a:r>
              <a:rPr lang="en-GB" sz="1400" dirty="0" smtClean="0"/>
              <a:t>Compilation Learn animals name and sound for kids </a:t>
            </a:r>
            <a:r>
              <a:rPr lang="en-GB" sz="1400" dirty="0" smtClean="0">
                <a:hlinkClick r:id="rId11"/>
              </a:rPr>
              <a:t>https</a:t>
            </a:r>
            <a:r>
              <a:rPr lang="en-GB" sz="1400" dirty="0">
                <a:hlinkClick r:id="rId11"/>
              </a:rPr>
              <a:t>://</a:t>
            </a:r>
            <a:r>
              <a:rPr lang="en-GB" sz="1400" dirty="0" smtClean="0">
                <a:hlinkClick r:id="rId11"/>
              </a:rPr>
              <a:t>i.ytimg.com/vi/vmluGRuGNas/maxresdefault.jpg</a:t>
            </a:r>
            <a:endParaRPr lang="en-GB" sz="1400" dirty="0" smtClean="0"/>
          </a:p>
          <a:p>
            <a:endParaRPr lang="en-GB" sz="1400" dirty="0" smtClean="0"/>
          </a:p>
          <a:p>
            <a:endParaRPr lang="en-GB" sz="1400" dirty="0" smtClean="0"/>
          </a:p>
          <a:p>
            <a:endParaRPr lang="en-GB" sz="1400" dirty="0" smtClean="0"/>
          </a:p>
          <a:p>
            <a:pPr marL="0" indent="0">
              <a:buNone/>
            </a:pPr>
            <a:endParaRPr lang="en-GB" sz="1400" dirty="0" smtClean="0"/>
          </a:p>
          <a:p>
            <a:endParaRPr lang="en-GB" sz="1400" dirty="0" smtClean="0"/>
          </a:p>
          <a:p>
            <a:pPr marL="0" indent="0">
              <a:buNone/>
            </a:pPr>
            <a:endParaRPr lang="en-GB" sz="1400" dirty="0" smtClean="0"/>
          </a:p>
          <a:p>
            <a:pPr marL="0" indent="0">
              <a:buNone/>
            </a:pPr>
            <a:endParaRPr lang="en-GB" sz="1400" dirty="0" smtClean="0"/>
          </a:p>
          <a:p>
            <a:endParaRPr lang="en-GB" sz="1400" dirty="0" smtClean="0"/>
          </a:p>
          <a:p>
            <a:endParaRPr lang="en-GB" sz="1400" dirty="0" smtClean="0"/>
          </a:p>
          <a:p>
            <a:pPr marL="0" indent="0">
              <a:buNone/>
            </a:pPr>
            <a:endParaRPr lang="en-GB" sz="1400" dirty="0" smtClean="0"/>
          </a:p>
          <a:p>
            <a:endParaRPr lang="en-GB" sz="1400" dirty="0" smtClean="0"/>
          </a:p>
          <a:p>
            <a:endParaRPr lang="en-GB" sz="1400" dirty="0"/>
          </a:p>
        </p:txBody>
      </p:sp>
      <p:pic>
        <p:nvPicPr>
          <p:cNvPr id="4" name="Picture 3"/>
          <p:cNvPicPr>
            <a:picLocks noChangeAspect="1"/>
          </p:cNvPicPr>
          <p:nvPr/>
        </p:nvPicPr>
        <p:blipFill>
          <a:blip r:embed="rId12"/>
          <a:stretch>
            <a:fillRect/>
          </a:stretch>
        </p:blipFill>
        <p:spPr>
          <a:xfrm>
            <a:off x="9244401" y="468545"/>
            <a:ext cx="2109399" cy="627942"/>
          </a:xfrm>
          <a:prstGeom prst="rect">
            <a:avLst/>
          </a:prstGeom>
        </p:spPr>
      </p:pic>
      <p:pic>
        <p:nvPicPr>
          <p:cNvPr id="5" name="Picture 4"/>
          <p:cNvPicPr>
            <a:picLocks noChangeAspect="1"/>
          </p:cNvPicPr>
          <p:nvPr/>
        </p:nvPicPr>
        <p:blipFill>
          <a:blip r:embed="rId13"/>
          <a:stretch>
            <a:fillRect/>
          </a:stretch>
        </p:blipFill>
        <p:spPr>
          <a:xfrm>
            <a:off x="838200" y="529510"/>
            <a:ext cx="1414395" cy="566977"/>
          </a:xfrm>
          <a:prstGeom prst="rect">
            <a:avLst/>
          </a:prstGeom>
        </p:spPr>
      </p:pic>
      <p:pic>
        <p:nvPicPr>
          <p:cNvPr id="6" name="Picture 5"/>
          <p:cNvPicPr>
            <a:picLocks noChangeAspect="1"/>
          </p:cNvPicPr>
          <p:nvPr/>
        </p:nvPicPr>
        <p:blipFill>
          <a:blip r:embed="rId14"/>
          <a:stretch>
            <a:fillRect/>
          </a:stretch>
        </p:blipFill>
        <p:spPr>
          <a:xfrm>
            <a:off x="10561271" y="6123966"/>
            <a:ext cx="1127858" cy="390178"/>
          </a:xfrm>
          <a:prstGeom prst="rect">
            <a:avLst/>
          </a:prstGeom>
        </p:spPr>
      </p:pic>
    </p:spTree>
    <p:extLst>
      <p:ext uri="{BB962C8B-B14F-4D97-AF65-F5344CB8AC3E}">
        <p14:creationId xmlns:p14="http://schemas.microsoft.com/office/powerpoint/2010/main" val="255612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662" y="351692"/>
            <a:ext cx="7262446" cy="106387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en-GB" b="1" dirty="0" smtClean="0">
                <a:ln/>
                <a:solidFill>
                  <a:schemeClr val="accent4"/>
                </a:solidFill>
              </a:rPr>
              <a:t>My own concept of teambuilding in the school</a:t>
            </a:r>
            <a:endParaRPr lang="en-GB" b="1" dirty="0">
              <a:ln/>
              <a:solidFill>
                <a:schemeClr val="accent4"/>
              </a:solidFill>
            </a:endParaRPr>
          </a:p>
        </p:txBody>
      </p:sp>
      <p:sp>
        <p:nvSpPr>
          <p:cNvPr id="3" name="Content Placeholder 2"/>
          <p:cNvSpPr>
            <a:spLocks noGrp="1"/>
          </p:cNvSpPr>
          <p:nvPr>
            <p:ph idx="1"/>
          </p:nvPr>
        </p:nvSpPr>
        <p:spPr>
          <a:xfrm>
            <a:off x="817686" y="1632194"/>
            <a:ext cx="10515600" cy="4531214"/>
          </a:xfrm>
        </p:spPr>
        <p:txBody>
          <a:bodyPr/>
          <a:lstStyle/>
          <a:p>
            <a:pPr marL="0" indent="0">
              <a:buNone/>
            </a:pPr>
            <a:r>
              <a:rPr lang="en-GB" sz="2400" dirty="0" smtClean="0"/>
              <a:t>“A large variety of activities that enables the teacher to take the most of their students in terms of </a:t>
            </a:r>
            <a:r>
              <a:rPr lang="en-GB" sz="2400" dirty="0" smtClean="0">
                <a:solidFill>
                  <a:srgbClr val="FF0000"/>
                </a:solidFill>
              </a:rPr>
              <a:t>cooperation</a:t>
            </a:r>
            <a:r>
              <a:rPr lang="en-GB" sz="2400" dirty="0" smtClean="0"/>
              <a:t>, </a:t>
            </a:r>
            <a:r>
              <a:rPr lang="en-GB" sz="2400" dirty="0" smtClean="0">
                <a:solidFill>
                  <a:srgbClr val="FF0000"/>
                </a:solidFill>
              </a:rPr>
              <a:t>communication</a:t>
            </a:r>
            <a:r>
              <a:rPr lang="en-GB" sz="2400" dirty="0" smtClean="0"/>
              <a:t>, </a:t>
            </a:r>
            <a:r>
              <a:rPr lang="en-GB" sz="2400" dirty="0" smtClean="0">
                <a:solidFill>
                  <a:srgbClr val="FF0000"/>
                </a:solidFill>
              </a:rPr>
              <a:t>trust</a:t>
            </a:r>
            <a:r>
              <a:rPr lang="en-GB" sz="2400" dirty="0" smtClean="0"/>
              <a:t>, </a:t>
            </a:r>
            <a:r>
              <a:rPr lang="en-GB" sz="2400" dirty="0" smtClean="0">
                <a:solidFill>
                  <a:srgbClr val="FF0000"/>
                </a:solidFill>
              </a:rPr>
              <a:t>thinking</a:t>
            </a:r>
            <a:r>
              <a:rPr lang="en-GB" sz="2400" dirty="0" smtClean="0"/>
              <a:t> and </a:t>
            </a:r>
            <a:r>
              <a:rPr lang="en-GB" sz="2400" dirty="0" smtClean="0">
                <a:solidFill>
                  <a:srgbClr val="FF0000"/>
                </a:solidFill>
              </a:rPr>
              <a:t>commitment</a:t>
            </a:r>
            <a:r>
              <a:rPr lang="en-GB" sz="2400" dirty="0" smtClean="0"/>
              <a:t> when they work in groups trying </a:t>
            </a:r>
            <a:r>
              <a:rPr lang="en-GB" sz="2400" dirty="0" smtClean="0">
                <a:solidFill>
                  <a:srgbClr val="FF0000"/>
                </a:solidFill>
              </a:rPr>
              <a:t>to get a common goal</a:t>
            </a:r>
            <a:r>
              <a:rPr lang="en-GB" sz="2400" dirty="0" smtClean="0"/>
              <a:t>.”</a:t>
            </a:r>
            <a:endParaRPr lang="en-GB" sz="2400" dirty="0"/>
          </a:p>
          <a:p>
            <a:pPr marL="0" indent="0">
              <a:buNone/>
            </a:pPr>
            <a:endParaRPr lang="en-GB" sz="2400" dirty="0" smtClean="0"/>
          </a:p>
          <a:p>
            <a:pPr marL="0" indent="0">
              <a:buNone/>
            </a:pPr>
            <a:endParaRPr lang="en-GB" dirty="0"/>
          </a:p>
        </p:txBody>
      </p:sp>
      <p:graphicFrame>
        <p:nvGraphicFramePr>
          <p:cNvPr id="7" name="Diagram 6"/>
          <p:cNvGraphicFramePr/>
          <p:nvPr>
            <p:extLst>
              <p:ext uri="{D42A27DB-BD31-4B8C-83A1-F6EECF244321}">
                <p14:modId xmlns:p14="http://schemas.microsoft.com/office/powerpoint/2010/main" val="3266832460"/>
              </p:ext>
            </p:extLst>
          </p:nvPr>
        </p:nvGraphicFramePr>
        <p:xfrm>
          <a:off x="1758462" y="2593731"/>
          <a:ext cx="7833946"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44067" y="600138"/>
            <a:ext cx="1414395" cy="566977"/>
          </a:xfrm>
          <a:prstGeom prst="rect">
            <a:avLst/>
          </a:prstGeom>
        </p:spPr>
      </p:pic>
      <p:pic>
        <p:nvPicPr>
          <p:cNvPr id="5" name="Picture 4"/>
          <p:cNvPicPr>
            <a:picLocks noChangeAspect="1"/>
          </p:cNvPicPr>
          <p:nvPr/>
        </p:nvPicPr>
        <p:blipFill>
          <a:blip r:embed="rId8"/>
          <a:stretch>
            <a:fillRect/>
          </a:stretch>
        </p:blipFill>
        <p:spPr>
          <a:xfrm>
            <a:off x="9592408" y="600138"/>
            <a:ext cx="2109399" cy="627942"/>
          </a:xfrm>
          <a:prstGeom prst="rect">
            <a:avLst/>
          </a:prstGeom>
        </p:spPr>
      </p:pic>
      <p:pic>
        <p:nvPicPr>
          <p:cNvPr id="6" name="Picture 5"/>
          <p:cNvPicPr>
            <a:picLocks noChangeAspect="1"/>
          </p:cNvPicPr>
          <p:nvPr/>
        </p:nvPicPr>
        <p:blipFill>
          <a:blip r:embed="rId9"/>
          <a:stretch>
            <a:fillRect/>
          </a:stretch>
        </p:blipFill>
        <p:spPr>
          <a:xfrm>
            <a:off x="10580046" y="5989862"/>
            <a:ext cx="1121761" cy="390178"/>
          </a:xfrm>
          <a:prstGeom prst="rect">
            <a:avLst/>
          </a:prstGeom>
        </p:spPr>
      </p:pic>
    </p:spTree>
    <p:extLst>
      <p:ext uri="{BB962C8B-B14F-4D97-AF65-F5344CB8AC3E}">
        <p14:creationId xmlns:p14="http://schemas.microsoft.com/office/powerpoint/2010/main" val="931577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246" y="365125"/>
            <a:ext cx="7262446" cy="13255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pPr algn="ctr"/>
            <a:r>
              <a:rPr lang="en-GB" b="1" dirty="0" smtClean="0">
                <a:ln/>
                <a:solidFill>
                  <a:schemeClr val="accent4"/>
                </a:solidFill>
              </a:rPr>
              <a:t>Why should we implement teambuilding in schools?</a:t>
            </a:r>
            <a:endParaRPr lang="en-GB" b="1" dirty="0">
              <a:ln/>
              <a:solidFill>
                <a:schemeClr val="accent4"/>
              </a:solidFill>
            </a:endParaRPr>
          </a:p>
        </p:txBody>
      </p:sp>
      <p:sp>
        <p:nvSpPr>
          <p:cNvPr id="3" name="Content Placeholder 2"/>
          <p:cNvSpPr>
            <a:spLocks noGrp="1"/>
          </p:cNvSpPr>
          <p:nvPr>
            <p:ph idx="1"/>
          </p:nvPr>
        </p:nvSpPr>
        <p:spPr>
          <a:xfrm>
            <a:off x="838200" y="1825626"/>
            <a:ext cx="10515600" cy="1656128"/>
          </a:xfrm>
        </p:spPr>
        <p:txBody>
          <a:bodyPr>
            <a:normAutofit/>
          </a:bodyPr>
          <a:lstStyle/>
          <a:p>
            <a:pPr marL="0" indent="0">
              <a:buNone/>
            </a:pPr>
            <a:r>
              <a:rPr lang="en-GB" sz="2000" dirty="0" smtClean="0"/>
              <a:t>In my opinion, teambuilding is an essential concept to be taught in the school and that, by practicing it, allows the children to improve their skills when it comes to working in a group towards the same objective.</a:t>
            </a:r>
          </a:p>
          <a:p>
            <a:pPr marL="0" indent="0">
              <a:buNone/>
            </a:pPr>
            <a:r>
              <a:rPr lang="en-GB" dirty="0" smtClean="0"/>
              <a:t> </a:t>
            </a:r>
            <a:endParaRPr lang="en-GB" dirty="0"/>
          </a:p>
        </p:txBody>
      </p:sp>
      <p:sp>
        <p:nvSpPr>
          <p:cNvPr id="5" name="TextBox 4"/>
          <p:cNvSpPr txBox="1"/>
          <p:nvPr/>
        </p:nvSpPr>
        <p:spPr>
          <a:xfrm>
            <a:off x="838200" y="2904975"/>
            <a:ext cx="10404231" cy="800219"/>
          </a:xfrm>
          <a:prstGeom prst="rect">
            <a:avLst/>
          </a:prstGeom>
          <a:noFill/>
        </p:spPr>
        <p:txBody>
          <a:bodyPr wrap="square" rtlCol="0">
            <a:spAutoFit/>
          </a:bodyPr>
          <a:lstStyle/>
          <a:p>
            <a:r>
              <a:rPr lang="en-GB" sz="2800" dirty="0"/>
              <a:t>Here are some of the reasons:</a:t>
            </a:r>
          </a:p>
          <a:p>
            <a:endParaRPr lang="en-GB" dirty="0"/>
          </a:p>
        </p:txBody>
      </p:sp>
      <p:sp>
        <p:nvSpPr>
          <p:cNvPr id="6" name="TextBox 5"/>
          <p:cNvSpPr txBox="1"/>
          <p:nvPr/>
        </p:nvSpPr>
        <p:spPr>
          <a:xfrm>
            <a:off x="838200" y="3450044"/>
            <a:ext cx="10257693" cy="2954655"/>
          </a:xfrm>
          <a:prstGeom prst="rect">
            <a:avLst/>
          </a:prstGeom>
          <a:noFill/>
        </p:spPr>
        <p:txBody>
          <a:bodyPr wrap="square" rtlCol="0">
            <a:spAutoFit/>
          </a:bodyPr>
          <a:lstStyle/>
          <a:p>
            <a:pPr marL="342900" indent="-342900">
              <a:buFont typeface="+mj-lt"/>
              <a:buAutoNum type="arabicPeriod"/>
            </a:pPr>
            <a:r>
              <a:rPr lang="en-GB" sz="2800" dirty="0"/>
              <a:t>t</a:t>
            </a:r>
            <a:r>
              <a:rPr lang="en-GB" sz="2800" dirty="0" smtClean="0"/>
              <a:t>eaches students how to be </a:t>
            </a:r>
            <a:r>
              <a:rPr lang="en-GB" sz="2800" dirty="0" smtClean="0">
                <a:solidFill>
                  <a:srgbClr val="00B050"/>
                </a:solidFill>
              </a:rPr>
              <a:t>comfortable</a:t>
            </a:r>
            <a:r>
              <a:rPr lang="en-GB" sz="2800" dirty="0" smtClean="0"/>
              <a:t> and </a:t>
            </a:r>
            <a:r>
              <a:rPr lang="en-GB" sz="2800" dirty="0" smtClean="0">
                <a:solidFill>
                  <a:srgbClr val="00B050"/>
                </a:solidFill>
              </a:rPr>
              <a:t>happy</a:t>
            </a:r>
            <a:r>
              <a:rPr lang="en-GB" sz="2800" dirty="0" smtClean="0"/>
              <a:t> </a:t>
            </a:r>
            <a:r>
              <a:rPr lang="en-GB" sz="2800" dirty="0" smtClean="0">
                <a:solidFill>
                  <a:srgbClr val="00B050"/>
                </a:solidFill>
              </a:rPr>
              <a:t>when working </a:t>
            </a:r>
            <a:r>
              <a:rPr lang="en-GB" sz="2800" dirty="0" smtClean="0"/>
              <a:t>and talking with anyone.</a:t>
            </a:r>
          </a:p>
          <a:p>
            <a:pPr marL="342900" indent="-342900">
              <a:buFont typeface="+mj-lt"/>
              <a:buAutoNum type="arabicPeriod"/>
            </a:pPr>
            <a:r>
              <a:rPr lang="en-GB" sz="2800" dirty="0"/>
              <a:t>d</a:t>
            </a:r>
            <a:r>
              <a:rPr lang="en-GB" sz="2800" dirty="0" smtClean="0"/>
              <a:t>efinitely </a:t>
            </a:r>
            <a:r>
              <a:rPr lang="en-GB" sz="2800" dirty="0" smtClean="0">
                <a:solidFill>
                  <a:srgbClr val="00B050"/>
                </a:solidFill>
              </a:rPr>
              <a:t>improves communication</a:t>
            </a:r>
            <a:r>
              <a:rPr lang="en-GB" sz="2800" dirty="0" smtClean="0"/>
              <a:t>.</a:t>
            </a:r>
          </a:p>
          <a:p>
            <a:pPr marL="342900" indent="-342900">
              <a:buFont typeface="+mj-lt"/>
              <a:buAutoNum type="arabicPeriod"/>
            </a:pPr>
            <a:r>
              <a:rPr lang="en-GB" sz="2800" dirty="0"/>
              <a:t>e</a:t>
            </a:r>
            <a:r>
              <a:rPr lang="en-GB" sz="2800" dirty="0" smtClean="0"/>
              <a:t>nables students </a:t>
            </a:r>
            <a:r>
              <a:rPr lang="en-GB" sz="2800" dirty="0" smtClean="0">
                <a:solidFill>
                  <a:srgbClr val="00B050"/>
                </a:solidFill>
              </a:rPr>
              <a:t>to better understand each other’s </a:t>
            </a:r>
            <a:r>
              <a:rPr lang="en-GB" sz="2800" dirty="0" smtClean="0"/>
              <a:t>strength, weaknesses and interests.</a:t>
            </a:r>
          </a:p>
          <a:p>
            <a:pPr marL="342900" indent="-342900">
              <a:buFont typeface="+mj-lt"/>
              <a:buAutoNum type="arabicPeriod"/>
            </a:pPr>
            <a:r>
              <a:rPr lang="en-GB" sz="2800" dirty="0"/>
              <a:t>f</a:t>
            </a:r>
            <a:r>
              <a:rPr lang="en-GB" sz="2800" dirty="0" smtClean="0"/>
              <a:t>osters students </a:t>
            </a:r>
            <a:r>
              <a:rPr lang="en-GB" sz="2800" dirty="0" smtClean="0">
                <a:solidFill>
                  <a:srgbClr val="00B050"/>
                </a:solidFill>
              </a:rPr>
              <a:t>to help each other</a:t>
            </a:r>
            <a:r>
              <a:rPr lang="en-GB" sz="2800" dirty="0" smtClean="0"/>
              <a:t>.</a:t>
            </a:r>
          </a:p>
          <a:p>
            <a:pPr marL="342900" indent="-342900">
              <a:buFont typeface="+mj-lt"/>
              <a:buAutoNum type="arabicPeriod"/>
            </a:pPr>
            <a:endParaRPr lang="en-GB" dirty="0"/>
          </a:p>
        </p:txBody>
      </p:sp>
      <p:pic>
        <p:nvPicPr>
          <p:cNvPr id="7"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944" y="713580"/>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99507" y="713580"/>
            <a:ext cx="1414395" cy="566977"/>
          </a:xfrm>
          <a:prstGeom prst="rect">
            <a:avLst/>
          </a:prstGeom>
        </p:spPr>
      </p:pic>
      <p:pic>
        <p:nvPicPr>
          <p:cNvPr id="8" name="Picture 7"/>
          <p:cNvPicPr>
            <a:picLocks noChangeAspect="1"/>
          </p:cNvPicPr>
          <p:nvPr/>
        </p:nvPicPr>
        <p:blipFill>
          <a:blip r:embed="rId4"/>
          <a:stretch>
            <a:fillRect/>
          </a:stretch>
        </p:blipFill>
        <p:spPr>
          <a:xfrm>
            <a:off x="10535012" y="6056242"/>
            <a:ext cx="1121761" cy="390178"/>
          </a:xfrm>
          <a:prstGeom prst="rect">
            <a:avLst/>
          </a:prstGeom>
        </p:spPr>
      </p:pic>
    </p:spTree>
    <p:extLst>
      <p:ext uri="{BB962C8B-B14F-4D97-AF65-F5344CB8AC3E}">
        <p14:creationId xmlns:p14="http://schemas.microsoft.com/office/powerpoint/2010/main" val="139751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788" y="373917"/>
            <a:ext cx="6477000" cy="13255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pPr algn="ctr"/>
            <a:r>
              <a:rPr lang="en-GB" b="1" dirty="0" smtClean="0">
                <a:ln/>
                <a:solidFill>
                  <a:schemeClr val="accent4"/>
                </a:solidFill>
              </a:rPr>
              <a:t>Benefits of teambuilding</a:t>
            </a:r>
            <a:endParaRPr lang="en-GB" b="1" dirty="0">
              <a:ln/>
              <a:solidFill>
                <a:schemeClr val="accent4"/>
              </a:solidFill>
            </a:endParaRPr>
          </a:p>
        </p:txBody>
      </p:sp>
      <p:sp>
        <p:nvSpPr>
          <p:cNvPr id="3" name="Content Placeholder 2"/>
          <p:cNvSpPr>
            <a:spLocks noGrp="1"/>
          </p:cNvSpPr>
          <p:nvPr>
            <p:ph idx="1"/>
          </p:nvPr>
        </p:nvSpPr>
        <p:spPr>
          <a:xfrm>
            <a:off x="838200" y="1904754"/>
            <a:ext cx="10515600" cy="1365984"/>
          </a:xfrm>
        </p:spPr>
        <p:txBody>
          <a:bodyPr>
            <a:normAutofit/>
          </a:bodyPr>
          <a:lstStyle/>
          <a:p>
            <a:pPr marL="0" indent="0">
              <a:buNone/>
            </a:pPr>
            <a:r>
              <a:rPr lang="en-GB" dirty="0" smtClean="0"/>
              <a:t>Moreover, and in connection with the last heading I went through,</a:t>
            </a:r>
          </a:p>
          <a:p>
            <a:pPr marL="0" indent="0">
              <a:buNone/>
            </a:pPr>
            <a:r>
              <a:rPr lang="en-GB" dirty="0" smtClean="0"/>
              <a:t>I would like to add some </a:t>
            </a:r>
            <a:r>
              <a:rPr lang="en-GB" u="sng" dirty="0" smtClean="0"/>
              <a:t>more reasons </a:t>
            </a:r>
            <a:r>
              <a:rPr lang="en-GB" dirty="0" smtClean="0"/>
              <a:t>why teambuilding, as a CLIL activity, should be implemented in schools.</a:t>
            </a:r>
            <a:endParaRPr lang="en-GB" dirty="0"/>
          </a:p>
        </p:txBody>
      </p:sp>
      <p:sp>
        <p:nvSpPr>
          <p:cNvPr id="4" name="TextBox 3"/>
          <p:cNvSpPr txBox="1"/>
          <p:nvPr/>
        </p:nvSpPr>
        <p:spPr>
          <a:xfrm>
            <a:off x="768471" y="2887682"/>
            <a:ext cx="9856177" cy="3970318"/>
          </a:xfrm>
          <a:prstGeom prst="rect">
            <a:avLst/>
          </a:prstGeom>
          <a:noFill/>
        </p:spPr>
        <p:txBody>
          <a:bodyPr wrap="square" rtlCol="0">
            <a:spAutoFit/>
          </a:bodyPr>
          <a:lstStyle/>
          <a:p>
            <a:pPr marL="514350" indent="-514350">
              <a:buAutoNum type="arabicPeriod"/>
            </a:pPr>
            <a:r>
              <a:rPr lang="en-GB" sz="2800" dirty="0" smtClean="0">
                <a:solidFill>
                  <a:srgbClr val="FF0000"/>
                </a:solidFill>
              </a:rPr>
              <a:t>Problem solving</a:t>
            </a:r>
          </a:p>
          <a:p>
            <a:r>
              <a:rPr lang="en-GB" sz="2800" dirty="0" smtClean="0"/>
              <a:t>It is very important for everyone’s success and it means having a good process to use when approaching  a problem, so it allows you to solve problems quickly and effectively instead of getting stuck and doing nothing.</a:t>
            </a:r>
          </a:p>
          <a:p>
            <a:r>
              <a:rPr lang="en-GB" sz="2800" dirty="0" smtClean="0"/>
              <a:t>I am not only stating professional but also daily personal problems, which are, by large, most important for a person to solve properly.</a:t>
            </a:r>
          </a:p>
          <a:p>
            <a:endParaRPr lang="en-GB" sz="2800" dirty="0" smtClean="0"/>
          </a:p>
          <a:p>
            <a:endParaRPr lang="en-GB" sz="2800" dirty="0"/>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136" y="722372"/>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8540" y="722372"/>
            <a:ext cx="1414395" cy="566977"/>
          </a:xfrm>
          <a:prstGeom prst="rect">
            <a:avLst/>
          </a:prstGeom>
        </p:spPr>
      </p:pic>
      <p:pic>
        <p:nvPicPr>
          <p:cNvPr id="7" name="Picture 6"/>
          <p:cNvPicPr>
            <a:picLocks noChangeAspect="1"/>
          </p:cNvPicPr>
          <p:nvPr/>
        </p:nvPicPr>
        <p:blipFill>
          <a:blip r:embed="rId4"/>
          <a:stretch>
            <a:fillRect/>
          </a:stretch>
        </p:blipFill>
        <p:spPr>
          <a:xfrm>
            <a:off x="10694377" y="6056241"/>
            <a:ext cx="1121761" cy="390178"/>
          </a:xfrm>
          <a:prstGeom prst="rect">
            <a:avLst/>
          </a:prstGeom>
        </p:spPr>
      </p:pic>
    </p:spTree>
    <p:extLst>
      <p:ext uri="{BB962C8B-B14F-4D97-AF65-F5344CB8AC3E}">
        <p14:creationId xmlns:p14="http://schemas.microsoft.com/office/powerpoint/2010/main" val="99142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82162" y="1196021"/>
            <a:ext cx="10515600" cy="1931298"/>
          </a:xfrm>
          <a:prstGeom prst="rect">
            <a:avLst/>
          </a:prstGeom>
          <a:noFill/>
        </p:spPr>
        <p:txBody>
          <a:bodyPr wrap="square" rtlCol="0">
            <a:spAutoFit/>
          </a:bodyPr>
          <a:lstStyle/>
          <a:p>
            <a:pPr marL="0" indent="0">
              <a:buNone/>
            </a:pPr>
            <a:r>
              <a:rPr lang="en-GB" sz="2800" dirty="0" smtClean="0">
                <a:solidFill>
                  <a:srgbClr val="FF0000"/>
                </a:solidFill>
              </a:rPr>
              <a:t>2. Building trust</a:t>
            </a:r>
          </a:p>
          <a:p>
            <a:pPr marL="0" indent="0">
              <a:buNone/>
            </a:pPr>
            <a:r>
              <a:rPr lang="en-GB" sz="2800" dirty="0" smtClean="0"/>
              <a:t>I do believe that trust </a:t>
            </a:r>
            <a:r>
              <a:rPr lang="en-GB" dirty="0" smtClean="0"/>
              <a:t>boost</a:t>
            </a:r>
            <a:r>
              <a:rPr lang="en-GB" sz="2800" dirty="0" smtClean="0"/>
              <a:t> our interpersonal skills and help us improve our personal and social life as we are likely to be perceived as optimistic, confident and calm. </a:t>
            </a:r>
          </a:p>
        </p:txBody>
      </p:sp>
      <p:sp>
        <p:nvSpPr>
          <p:cNvPr id="5" name="TextBox 4"/>
          <p:cNvSpPr txBox="1"/>
          <p:nvPr/>
        </p:nvSpPr>
        <p:spPr>
          <a:xfrm>
            <a:off x="882162" y="3382879"/>
            <a:ext cx="8247184" cy="523220"/>
          </a:xfrm>
          <a:prstGeom prst="rect">
            <a:avLst/>
          </a:prstGeom>
          <a:noFill/>
        </p:spPr>
        <p:txBody>
          <a:bodyPr wrap="square" rtlCol="0">
            <a:spAutoFit/>
          </a:bodyPr>
          <a:lstStyle/>
          <a:p>
            <a:r>
              <a:rPr lang="en-GB" sz="2800" dirty="0" smtClean="0">
                <a:solidFill>
                  <a:srgbClr val="FF0000"/>
                </a:solidFill>
              </a:rPr>
              <a:t>3. Decision-making</a:t>
            </a:r>
            <a:endParaRPr lang="en-GB" sz="2800" dirty="0">
              <a:solidFill>
                <a:srgbClr val="FF0000"/>
              </a:solidFill>
            </a:endParaRPr>
          </a:p>
        </p:txBody>
      </p:sp>
      <p:sp>
        <p:nvSpPr>
          <p:cNvPr id="6" name="TextBox 5"/>
          <p:cNvSpPr txBox="1"/>
          <p:nvPr/>
        </p:nvSpPr>
        <p:spPr>
          <a:xfrm>
            <a:off x="882162" y="3959674"/>
            <a:ext cx="10234246" cy="2246769"/>
          </a:xfrm>
          <a:prstGeom prst="rect">
            <a:avLst/>
          </a:prstGeom>
          <a:noFill/>
        </p:spPr>
        <p:txBody>
          <a:bodyPr wrap="square" rtlCol="0">
            <a:spAutoFit/>
          </a:bodyPr>
          <a:lstStyle/>
          <a:p>
            <a:r>
              <a:rPr lang="en-GB" sz="2800" dirty="0" smtClean="0"/>
              <a:t>It is the process of choosing between two or more possible solutions to a problem.</a:t>
            </a:r>
          </a:p>
          <a:p>
            <a:r>
              <a:rPr lang="en-GB" sz="2800" dirty="0" smtClean="0"/>
              <a:t>By learning and building good decision skills I believe that people are likely to be more effective when making an important choice, either  professional or personal, to a productive life.</a:t>
            </a:r>
            <a:endParaRPr lang="en-GB" sz="2800" dirty="0"/>
          </a:p>
        </p:txBody>
      </p:sp>
      <p:pic>
        <p:nvPicPr>
          <p:cNvPr id="7"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737" y="404806"/>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106948" y="466910"/>
            <a:ext cx="1414395" cy="566977"/>
          </a:xfrm>
          <a:prstGeom prst="rect">
            <a:avLst/>
          </a:prstGeom>
        </p:spPr>
      </p:pic>
      <p:pic>
        <p:nvPicPr>
          <p:cNvPr id="8" name="Picture 7"/>
          <p:cNvPicPr>
            <a:picLocks noChangeAspect="1"/>
          </p:cNvPicPr>
          <p:nvPr/>
        </p:nvPicPr>
        <p:blipFill>
          <a:blip r:embed="rId4"/>
          <a:stretch>
            <a:fillRect/>
          </a:stretch>
        </p:blipFill>
        <p:spPr>
          <a:xfrm>
            <a:off x="10276001" y="6131450"/>
            <a:ext cx="1121761" cy="390178"/>
          </a:xfrm>
          <a:prstGeom prst="rect">
            <a:avLst/>
          </a:prstGeom>
        </p:spPr>
      </p:pic>
    </p:spTree>
    <p:extLst>
      <p:ext uri="{BB962C8B-B14F-4D97-AF65-F5344CB8AC3E}">
        <p14:creationId xmlns:p14="http://schemas.microsoft.com/office/powerpoint/2010/main" val="3539293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507" y="403230"/>
            <a:ext cx="7792915" cy="13255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en-GB" b="1" dirty="0" smtClean="0">
                <a:ln/>
                <a:solidFill>
                  <a:schemeClr val="accent4"/>
                </a:solidFill>
              </a:rPr>
              <a:t>What does teambuilding have in connection to CLIL?</a:t>
            </a:r>
            <a:endParaRPr lang="en-GB" b="1" dirty="0">
              <a:ln/>
              <a:solidFill>
                <a:schemeClr val="accent4"/>
              </a:solidFill>
            </a:endParaRPr>
          </a:p>
        </p:txBody>
      </p:sp>
      <p:sp>
        <p:nvSpPr>
          <p:cNvPr id="3" name="Content Placeholder 2"/>
          <p:cNvSpPr>
            <a:spLocks noGrp="1"/>
          </p:cNvSpPr>
          <p:nvPr>
            <p:ph idx="1"/>
          </p:nvPr>
        </p:nvSpPr>
        <p:spPr>
          <a:xfrm>
            <a:off x="838200" y="1825625"/>
            <a:ext cx="10515600" cy="1128590"/>
          </a:xfrm>
        </p:spPr>
        <p:txBody>
          <a:bodyPr>
            <a:normAutofit/>
          </a:bodyPr>
          <a:lstStyle/>
          <a:p>
            <a:pPr marL="0" indent="0">
              <a:buNone/>
            </a:pPr>
            <a:r>
              <a:rPr lang="en-GB" sz="2000" dirty="0" smtClean="0"/>
              <a:t>Teambuilding activities may well meet with all the </a:t>
            </a:r>
            <a:r>
              <a:rPr lang="en-GB" sz="2000" dirty="0" smtClean="0">
                <a:solidFill>
                  <a:srgbClr val="00B050"/>
                </a:solidFill>
              </a:rPr>
              <a:t>requirements</a:t>
            </a:r>
            <a:r>
              <a:rPr lang="en-GB" sz="2000" dirty="0" smtClean="0"/>
              <a:t> that an activity needs </a:t>
            </a:r>
            <a:r>
              <a:rPr lang="en-GB" sz="2000" dirty="0" smtClean="0">
                <a:solidFill>
                  <a:srgbClr val="00B050"/>
                </a:solidFill>
              </a:rPr>
              <a:t>to become a CLIL activity</a:t>
            </a:r>
            <a:r>
              <a:rPr lang="en-GB" sz="2000" dirty="0" smtClean="0"/>
              <a:t>. Let’s go through the requirements:</a:t>
            </a:r>
          </a:p>
          <a:p>
            <a:pPr marL="0" indent="0">
              <a:buNone/>
            </a:pPr>
            <a:endParaRPr lang="en-GB" dirty="0"/>
          </a:p>
        </p:txBody>
      </p:sp>
      <p:sp>
        <p:nvSpPr>
          <p:cNvPr id="6" name="TextBox 5"/>
          <p:cNvSpPr txBox="1"/>
          <p:nvPr/>
        </p:nvSpPr>
        <p:spPr>
          <a:xfrm>
            <a:off x="838200" y="2629799"/>
            <a:ext cx="10515600"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B050"/>
                </a:solidFill>
              </a:rPr>
              <a:t>COMMUNICATION</a:t>
            </a:r>
            <a:r>
              <a:rPr lang="en-GB" sz="2800" dirty="0"/>
              <a:t>: </a:t>
            </a:r>
            <a:r>
              <a:rPr lang="en-GB" sz="2800" dirty="0" smtClean="0"/>
              <a:t>It is </a:t>
            </a:r>
            <a:r>
              <a:rPr lang="en-GB" sz="2800" dirty="0"/>
              <a:t>essential for the team to get the goal that the team mates speak to each other in order to get the best way to achieve the goal. </a:t>
            </a:r>
            <a:r>
              <a:rPr lang="en-GB" sz="2800" dirty="0" smtClean="0"/>
              <a:t>It is needed </a:t>
            </a:r>
            <a:r>
              <a:rPr lang="en-GB" sz="2800" dirty="0"/>
              <a:t>to reach an agreement on the way they are going to solve the problem. </a:t>
            </a:r>
            <a:r>
              <a:rPr lang="en-GB" sz="2800" dirty="0" smtClean="0"/>
              <a:t> </a:t>
            </a:r>
            <a:endParaRPr lang="en-GB" sz="2800" dirty="0"/>
          </a:p>
        </p:txBody>
      </p:sp>
      <p:sp>
        <p:nvSpPr>
          <p:cNvPr id="7" name="TextBox 6"/>
          <p:cNvSpPr txBox="1"/>
          <p:nvPr/>
        </p:nvSpPr>
        <p:spPr>
          <a:xfrm>
            <a:off x="838200" y="4821938"/>
            <a:ext cx="10137530"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050"/>
                </a:solidFill>
              </a:rPr>
              <a:t>CONTENT</a:t>
            </a:r>
            <a:r>
              <a:rPr lang="en-GB" sz="2800" dirty="0" smtClean="0"/>
              <a:t>: It can be adapted depending on the knowledge we want our students to learn by doing the activity. The goal will be designed depending on the subject we are teaching. </a:t>
            </a:r>
            <a:endParaRPr lang="en-GB" sz="2800" dirty="0"/>
          </a:p>
        </p:txBody>
      </p:sp>
      <p:pic>
        <p:nvPicPr>
          <p:cNvPr id="8"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217" y="685939"/>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03563" y="685939"/>
            <a:ext cx="1414395" cy="566977"/>
          </a:xfrm>
          <a:prstGeom prst="rect">
            <a:avLst/>
          </a:prstGeom>
        </p:spPr>
      </p:pic>
      <p:pic>
        <p:nvPicPr>
          <p:cNvPr id="5" name="Picture 4"/>
          <p:cNvPicPr>
            <a:picLocks noChangeAspect="1"/>
          </p:cNvPicPr>
          <p:nvPr/>
        </p:nvPicPr>
        <p:blipFill>
          <a:blip r:embed="rId4"/>
          <a:stretch>
            <a:fillRect/>
          </a:stretch>
        </p:blipFill>
        <p:spPr>
          <a:xfrm>
            <a:off x="10232039" y="6011844"/>
            <a:ext cx="1121761" cy="390178"/>
          </a:xfrm>
          <a:prstGeom prst="rect">
            <a:avLst/>
          </a:prstGeom>
        </p:spPr>
      </p:pic>
    </p:spTree>
    <p:extLst>
      <p:ext uri="{BB962C8B-B14F-4D97-AF65-F5344CB8AC3E}">
        <p14:creationId xmlns:p14="http://schemas.microsoft.com/office/powerpoint/2010/main" val="371020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746" y="1605818"/>
            <a:ext cx="10515600" cy="1374775"/>
          </a:xfrm>
        </p:spPr>
        <p:txBody>
          <a:bodyPr>
            <a:noAutofit/>
          </a:bodyPr>
          <a:lstStyle/>
          <a:p>
            <a:r>
              <a:rPr lang="en-GB" sz="2800" dirty="0" smtClean="0">
                <a:solidFill>
                  <a:srgbClr val="00B050"/>
                </a:solidFill>
              </a:rPr>
              <a:t>COGNITION</a:t>
            </a:r>
            <a:r>
              <a:rPr lang="en-GB" sz="2800" dirty="0" smtClean="0"/>
              <a:t>: Both, high-level and low-level cognition might be required to solve the task and depending on the activities we want to design. A wide range of activities might be designed going from the highest level of cognition to the lowest level.</a:t>
            </a:r>
            <a:endParaRPr lang="en-GB" sz="2800" dirty="0"/>
          </a:p>
        </p:txBody>
      </p:sp>
      <p:sp>
        <p:nvSpPr>
          <p:cNvPr id="4" name="TextBox 3"/>
          <p:cNvSpPr txBox="1"/>
          <p:nvPr/>
        </p:nvSpPr>
        <p:spPr>
          <a:xfrm>
            <a:off x="834387" y="3991709"/>
            <a:ext cx="10023231"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00B050"/>
                </a:solidFill>
              </a:rPr>
              <a:t>CULTURE</a:t>
            </a:r>
            <a:r>
              <a:rPr lang="en-GB" sz="2800" dirty="0" smtClean="0"/>
              <a:t>: It might be everywhere in the activity. The language itself refers to the culture of the language we are using to explain. An specific place where the activity would be taking place. Also the content might refer to a certain part of a particular culture.</a:t>
            </a:r>
            <a:endParaRPr lang="en-GB" sz="2800" dirty="0"/>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321" y="458420"/>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34387" y="520094"/>
            <a:ext cx="1414395" cy="566977"/>
          </a:xfrm>
          <a:prstGeom prst="rect">
            <a:avLst/>
          </a:prstGeom>
        </p:spPr>
      </p:pic>
      <p:pic>
        <p:nvPicPr>
          <p:cNvPr id="6" name="Picture 5"/>
          <p:cNvPicPr>
            <a:picLocks noChangeAspect="1"/>
          </p:cNvPicPr>
          <p:nvPr/>
        </p:nvPicPr>
        <p:blipFill>
          <a:blip r:embed="rId4"/>
          <a:stretch>
            <a:fillRect/>
          </a:stretch>
        </p:blipFill>
        <p:spPr>
          <a:xfrm>
            <a:off x="10441227" y="5974645"/>
            <a:ext cx="1121761" cy="390178"/>
          </a:xfrm>
          <a:prstGeom prst="rect">
            <a:avLst/>
          </a:prstGeom>
        </p:spPr>
      </p:pic>
    </p:spTree>
    <p:extLst>
      <p:ext uri="{BB962C8B-B14F-4D97-AF65-F5344CB8AC3E}">
        <p14:creationId xmlns:p14="http://schemas.microsoft.com/office/powerpoint/2010/main" val="2020404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684" y="373917"/>
            <a:ext cx="6746631" cy="13255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en-GB" b="1" dirty="0" smtClean="0">
                <a:ln/>
                <a:solidFill>
                  <a:schemeClr val="accent4"/>
                </a:solidFill>
              </a:rPr>
              <a:t>When should we use teambuilding?</a:t>
            </a:r>
            <a:endParaRPr lang="en-GB" b="1" dirty="0">
              <a:ln/>
              <a:solidFill>
                <a:schemeClr val="accent4"/>
              </a:solidFill>
            </a:endParaRPr>
          </a:p>
        </p:txBody>
      </p:sp>
      <p:sp>
        <p:nvSpPr>
          <p:cNvPr id="3" name="Content Placeholder 2"/>
          <p:cNvSpPr>
            <a:spLocks noGrp="1"/>
          </p:cNvSpPr>
          <p:nvPr>
            <p:ph idx="1"/>
          </p:nvPr>
        </p:nvSpPr>
        <p:spPr>
          <a:xfrm>
            <a:off x="838199" y="2167060"/>
            <a:ext cx="10515600" cy="1638544"/>
          </a:xfrm>
        </p:spPr>
        <p:txBody>
          <a:bodyPr>
            <a:normAutofit/>
          </a:bodyPr>
          <a:lstStyle/>
          <a:p>
            <a:pPr marL="0" indent="0">
              <a:buNone/>
            </a:pPr>
            <a:r>
              <a:rPr lang="en-GB" sz="2800" dirty="0" smtClean="0"/>
              <a:t>- In school, teambuilding is suitable for any year, it is a matter of adapting the activities to the grade of the students that are going to participate.</a:t>
            </a:r>
          </a:p>
        </p:txBody>
      </p:sp>
      <p:sp>
        <p:nvSpPr>
          <p:cNvPr id="4" name="TextBox 3"/>
          <p:cNvSpPr txBox="1"/>
          <p:nvPr/>
        </p:nvSpPr>
        <p:spPr>
          <a:xfrm>
            <a:off x="838199" y="4026877"/>
            <a:ext cx="10515600" cy="1661993"/>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sz="2800" dirty="0" smtClean="0"/>
              <a:t>- As there is a wide range of activities, the teacher may well use them either at the beginning or in the middle or at the end of the class.</a:t>
            </a:r>
            <a:endParaRPr lang="en-GB" sz="2800" dirty="0"/>
          </a:p>
        </p:txBody>
      </p:sp>
      <p:pic>
        <p:nvPicPr>
          <p:cNvPr id="5" name="Picture 6" descr="https://lh4.googleusercontent.com/vtTa9dz-SVYR8UETyOI6383DZP1KTn7riirHNdJ2dWdHi01MJMbxoO2E37AaqW3nNcHo6pqOQ9cAMD88bfOppwhDc-mV5NnRhy-I5eGyfOdCfKyYTHU7ktXT34BhWHfTCGB4kbuJ9p_EKovx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230" y="613506"/>
            <a:ext cx="21050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96994" y="675180"/>
            <a:ext cx="1414395" cy="566977"/>
          </a:xfrm>
          <a:prstGeom prst="rect">
            <a:avLst/>
          </a:prstGeom>
        </p:spPr>
      </p:pic>
      <p:pic>
        <p:nvPicPr>
          <p:cNvPr id="7" name="Picture 6"/>
          <p:cNvPicPr>
            <a:picLocks noChangeAspect="1"/>
          </p:cNvPicPr>
          <p:nvPr/>
        </p:nvPicPr>
        <p:blipFill>
          <a:blip r:embed="rId4"/>
          <a:stretch>
            <a:fillRect/>
          </a:stretch>
        </p:blipFill>
        <p:spPr>
          <a:xfrm>
            <a:off x="10232039" y="5985903"/>
            <a:ext cx="1121761" cy="390178"/>
          </a:xfrm>
          <a:prstGeom prst="rect">
            <a:avLst/>
          </a:prstGeom>
        </p:spPr>
      </p:pic>
    </p:spTree>
    <p:extLst>
      <p:ext uri="{BB962C8B-B14F-4D97-AF65-F5344CB8AC3E}">
        <p14:creationId xmlns:p14="http://schemas.microsoft.com/office/powerpoint/2010/main" val="981859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1113</TotalTime>
  <Words>2373</Words>
  <Application>Microsoft Office PowerPoint</Application>
  <PresentationFormat>Widescreen</PresentationFormat>
  <Paragraphs>208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Calibri</vt:lpstr>
      <vt:lpstr>Century Gothic</vt:lpstr>
      <vt:lpstr>Garamond</vt:lpstr>
      <vt:lpstr>Savon</vt:lpstr>
      <vt:lpstr>TEAMBUILDING </vt:lpstr>
      <vt:lpstr>What is teambuilding?</vt:lpstr>
      <vt:lpstr>My own concept of teambuilding in the school</vt:lpstr>
      <vt:lpstr>Why should we implement teambuilding in schools?</vt:lpstr>
      <vt:lpstr>Benefits of teambuilding</vt:lpstr>
      <vt:lpstr>PowerPoint Presentation</vt:lpstr>
      <vt:lpstr>What does teambuilding have in connection to CLIL?</vt:lpstr>
      <vt:lpstr>PowerPoint Presentation</vt:lpstr>
      <vt:lpstr>When should we use teambuilding?</vt:lpstr>
      <vt:lpstr>Lesson plan based on teambuilding</vt:lpstr>
      <vt:lpstr>LESSON PLAN BASED ON TEAMBUILDING</vt:lpstr>
      <vt:lpstr>Context</vt:lpstr>
      <vt:lpstr>Global objective</vt:lpstr>
      <vt:lpstr>TUNING IN</vt:lpstr>
      <vt:lpstr>PowerPoint Presentation</vt:lpstr>
      <vt:lpstr>PowerPoint Presentation</vt:lpstr>
      <vt:lpstr>FINDING OUT</vt:lpstr>
      <vt:lpstr>PowerPoint Presentation</vt:lpstr>
      <vt:lpstr>SORTING OUT</vt:lpstr>
      <vt:lpstr>PowerPoint Presentation</vt:lpstr>
      <vt:lpstr>PowerPoint Presentation</vt:lpstr>
      <vt:lpstr>REFLECTION</vt:lpstr>
      <vt:lpstr>PowerPoint Presentation</vt:lpstr>
      <vt:lpstr>Teambuilding: THE FOUR C’s</vt:lpstr>
      <vt:lpstr>HOTS AND LOTS</vt:lpstr>
      <vt:lpstr>REFERENCES</vt:lpstr>
    </vt:vector>
  </TitlesOfParts>
  <Company>University of Chichester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GUZMAN MURILLO</dc:creator>
  <cp:lastModifiedBy>RAFAEL GUZMAN MURILLO</cp:lastModifiedBy>
  <cp:revision>243</cp:revision>
  <dcterms:created xsi:type="dcterms:W3CDTF">2017-07-12T15:25:23Z</dcterms:created>
  <dcterms:modified xsi:type="dcterms:W3CDTF">2017-07-21T09:56:40Z</dcterms:modified>
</cp:coreProperties>
</file>