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7F334-74DF-9352-C0BB-FD264E2DF16A}" v="4" dt="2023-06-10T09:04:39.458"/>
    <p1510:client id="{4F50A2E6-B851-C373-D044-206C24BBEF00}" v="18" dt="2023-06-09T20:37:33.482"/>
    <p1510:client id="{57D74CC6-FAE0-4D38-A64A-A714771F1136}" v="695" dt="2023-06-09T17:30:38.784"/>
    <p1510:client id="{EFCED97C-A76D-D104-1807-D999DBF0DF0C}" v="104" dt="2023-06-10T09:17:02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0666DC1-CD27-4874-9484-9D06C59FE4D0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7579F-F417-47C2-AC03-911CCED02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552" y="447675"/>
            <a:ext cx="8397511" cy="2714625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3E600-28DA-4780-9E00-2E12F74FF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552" y="3602037"/>
            <a:ext cx="8397511" cy="2460625"/>
          </a:xfrm>
        </p:spPr>
        <p:txBody>
          <a:bodyPr>
            <a:norm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6F1DC-ADFB-42C9-AB34-FCB38C812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8219-6E45-4D12-B767-46F92D5844D4}" type="datetime1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99E6D-BBA8-4A15-94DA-DBE8A4FD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03C82-8719-4FAC-94BF-2A91335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1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8A33-CB96-4CB1-9941-753BD082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EB269-70DF-4510-A313-33622655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A3CC-B2DC-4E87-826C-B885A7E6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430B8-6059-41E5-A5DC-C07A76F5859A}" type="datetime1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7F52-A7C4-4E21-A12A-02546D47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6031F-5A79-48A7-8EDC-DDD9A9E4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0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9188483-96C4-4E9C-AA6A-E70005461AEE}"/>
              </a:ext>
            </a:extLst>
          </p:cNvPr>
          <p:cNvSpPr/>
          <p:nvPr/>
        </p:nvSpPr>
        <p:spPr>
          <a:xfrm>
            <a:off x="9144000" y="0"/>
            <a:ext cx="3048000" cy="6854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4FCD54-7F0B-446E-9998-93E7BD7CE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534222" y="365125"/>
            <a:ext cx="22386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66238-BBF1-4672-BC09-746C6967E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552" y="365125"/>
            <a:ext cx="837406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32A5-B67B-45C1-B454-12E9FBE0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0CB7-D16E-4358-B7F4-EA4A24554592}" type="datetime1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91896-9441-4636-89D5-84E5932A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11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37DFE-7F48-4EB0-83BC-A93F342D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9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CF16-986E-4D90-AA40-CDB46E233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14DA-A783-43BC-8F15-95408B89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C48B6-C394-452A-94D9-D4802755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96A2-D8F0-4E17-BFD0-A6C902250D59}" type="datetime1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58A8A-3DD0-41C8-9F48-F4309FA1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06C92-7C02-4D34-B3E5-D549A7A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5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66F9FA-E6B8-4CFC-B3F1-0C075546EE3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6F270-B2AA-4935-885F-5924B1F63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10862898" cy="272415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2658E-3D87-4D5A-A602-847153CC4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3695701"/>
            <a:ext cx="10862898" cy="2393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B1D84-A229-45B1-BD42-0DC0CE9F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8C9C-1ACB-4C84-A002-C7E0E45B937A}" type="datetime1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EEF4-D461-49D7-8F24-8BFE2444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4055A-7488-4646-9E88-692036EA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2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F1F74-ED26-4F8B-BF51-3533D84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60"/>
            <a:ext cx="11264536" cy="16875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D2D7-7F18-43E0-9B2E-3FCD83CC8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55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BBB66-EB7D-4F8C-9C78-1D1C8884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0162" y="2552699"/>
            <a:ext cx="5323703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684E6-393D-4587-AA45-E6734FB4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F2A5-B297-4977-9E5B-4D3050E23689}" type="datetime1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D8EE0-0333-4ABC-AE18-10DD5071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52369-A8F0-4709-8372-B420A67DB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0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91592-4621-4D72-BC2D-F2C439F8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759"/>
            <a:ext cx="10870836" cy="1691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23F5-0A90-4666-BE88-2BE0D0A61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436473"/>
            <a:ext cx="5332026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C6A7C-6260-463D-B3FD-71A07ACD0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552" y="3409051"/>
            <a:ext cx="5332026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2AF8D-90ED-4512-9423-C91BF73A9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0162" y="2436473"/>
            <a:ext cx="5358285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838EA-E20D-4CC3-83C2-AFE0DE9F7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0162" y="3409051"/>
            <a:ext cx="5358285" cy="27806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603F8A-08E1-4160-9B7E-E0CA4BF8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7434-4794-409A-9547-04789BA47588}" type="datetime1">
              <a:rPr lang="en-US" smtClean="0"/>
              <a:t>6/10/2023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291AB-3C5C-4BE1-9E50-02F4893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96E64-CD6C-4CF7-8624-FA4AE9760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9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562B3-06A0-4F2F-96EC-A062DAE2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C0095-49F0-4A83-AE8C-9D13E15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58635-357A-4E3D-B824-A5CEFDB8449C}" type="datetime1">
              <a:rPr lang="en-US" smtClean="0"/>
              <a:t>6/10/2023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824898-D4EA-497A-8FC8-43E0D021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821F6-2C08-450C-A18C-702D73842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9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FE119-5FCA-4D9C-9C07-1B81A0BF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FF77-2719-4AD0-8740-0B90FF5D1EFB}" type="datetime1">
              <a:rPr lang="en-US" smtClean="0"/>
              <a:t>6/10/2023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C5995-6284-4D7F-AB1C-CA8FE63A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E4B0D-9C21-48D0-9438-C4737068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7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0AF76DA-8F95-47D9-9EB6-B1EC93437387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1355B14-077B-4BA1-962D-6E97D93FFCCC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230B99F-AC6F-4973-A35E-16C87C38711D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58E41614-9483-47F8-A429-FB0D1C5AA89A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5E91C-3C4F-40A2-BCC6-918D3BE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87234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0F113-1C61-4F74-BD5B-727668BBE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EB228-A180-4DF6-9D5B-2CF86B6B9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87234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3719-D65D-4BAE-97B7-FAE8F399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1C83-1089-48B9-8B65-293D4C236D35}" type="datetime1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7F5BB-DC3C-45D1-A0D2-05168FEC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44BA3-19DB-4072-9A2C-08C92361A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20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0A6909D-DC0B-4221-8140-21E981D896AF}"/>
              </a:ext>
            </a:extLst>
          </p:cNvPr>
          <p:cNvGrpSpPr/>
          <p:nvPr/>
        </p:nvGrpSpPr>
        <p:grpSpPr>
          <a:xfrm>
            <a:off x="2" y="0"/>
            <a:ext cx="6095998" cy="6858002"/>
            <a:chOff x="1" y="4563942"/>
            <a:chExt cx="12192005" cy="22940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3D581C2-F39E-4958-A3F3-BB65AB1C5E66}"/>
                </a:ext>
              </a:extLst>
            </p:cNvPr>
            <p:cNvSpPr/>
            <p:nvPr/>
          </p:nvSpPr>
          <p:spPr>
            <a:xfrm>
              <a:off x="10" y="4563942"/>
              <a:ext cx="12191996" cy="22940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D77040-27EF-4D2C-8D34-32337B0C8544}"/>
                </a:ext>
              </a:extLst>
            </p:cNvPr>
            <p:cNvSpPr/>
            <p:nvPr/>
          </p:nvSpPr>
          <p:spPr>
            <a:xfrm>
              <a:off x="1" y="4563942"/>
              <a:ext cx="12192000" cy="229406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1A26D20-69F8-4BBC-98C0-BEB470AB8284}"/>
              </a:ext>
            </a:extLst>
          </p:cNvPr>
          <p:cNvSpPr/>
          <p:nvPr/>
        </p:nvSpPr>
        <p:spPr>
          <a:xfrm>
            <a:off x="0" y="0"/>
            <a:ext cx="6095999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47B6BC-4B2A-4001-9634-47473F82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457200"/>
            <a:ext cx="5211519" cy="16002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7D074-2CCB-4AB8-A7A0-7847D3C1E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0162" y="457201"/>
            <a:ext cx="5085226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B94BD-D906-4213-9F31-1BE17A86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552" y="2514600"/>
            <a:ext cx="5211519" cy="33543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B8431-70CB-4E9F-8A49-CDFF1855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FE45-CC1E-47DB-8B82-6CF0636FBDB8}" type="datetime1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2F293-170E-410E-88BF-187A63C5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D93A2-588D-43B5-B6FA-0B7892E6E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4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26A151-13BF-4305-A6DC-9DC7C9877195}"/>
              </a:ext>
            </a:extLst>
          </p:cNvPr>
          <p:cNvSpPr/>
          <p:nvPr/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E6AE3-3BCC-4B3B-AC4E-60F91014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52" y="365125"/>
            <a:ext cx="10869248" cy="16875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514A-E7EA-41A8-ADBA-85CA1DF6D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552" y="2576513"/>
            <a:ext cx="10869248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CB0BD-D6E3-4B3D-BCBB-6FECA5D6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221" y="63572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8E16-3C03-4238-9C6F-B34F3D10F77E}" type="datetime1">
              <a:rPr lang="en-US" smtClean="0"/>
              <a:t>6/10/2023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147F7-B466-4892-BE27-876F94751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016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B4FE0-65CC-4435-A6AF-150E52F35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4983" y="6356350"/>
            <a:ext cx="12807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19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24">
            <a:extLst>
              <a:ext uri="{FF2B5EF4-FFF2-40B4-BE49-F238E27FC236}">
                <a16:creationId xmlns:a16="http://schemas.microsoft.com/office/drawing/2014/main" id="{EA26A151-13BF-4305-A6DC-9DC7C9877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911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26">
            <a:extLst>
              <a:ext uri="{FF2B5EF4-FFF2-40B4-BE49-F238E27FC236}">
                <a16:creationId xmlns:a16="http://schemas.microsoft.com/office/drawing/2014/main" id="{6EFFDDA6-2CAE-438F-B0D6-FF4E710E2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29884" y="6324431"/>
            <a:ext cx="62116" cy="4289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1" name="Rectangle 28">
            <a:extLst>
              <a:ext uri="{FF2B5EF4-FFF2-40B4-BE49-F238E27FC236}">
                <a16:creationId xmlns:a16="http://schemas.microsoft.com/office/drawing/2014/main" id="{6FF8DE50-7A65-4407-ADF1-2CD17A9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30">
            <a:extLst>
              <a:ext uri="{FF2B5EF4-FFF2-40B4-BE49-F238E27FC236}">
                <a16:creationId xmlns:a16="http://schemas.microsoft.com/office/drawing/2014/main" id="{4F5B6F84-73EF-47ED-850E-4308B2C0D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279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A9162D-63A1-9170-2B33-64676233658E}"/>
              </a:ext>
            </a:extLst>
          </p:cNvPr>
          <p:cNvSpPr txBox="1"/>
          <p:nvPr/>
        </p:nvSpPr>
        <p:spPr>
          <a:xfrm>
            <a:off x="-4277" y="-80573"/>
            <a:ext cx="12191964" cy="2566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i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INSTRUCCIONES  PARA REALIZAR TU ESPACIO DE ACTIVIDADES CON RITMOS DISTINTOS DE APRENDIZAJE.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i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000" i="1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F8AFA5B-D691-D31A-B641-F472655249EA}"/>
              </a:ext>
            </a:extLst>
          </p:cNvPr>
          <p:cNvSpPr txBox="1"/>
          <p:nvPr/>
        </p:nvSpPr>
        <p:spPr>
          <a:xfrm>
            <a:off x="-4278" y="2492273"/>
            <a:ext cx="6280133" cy="43604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i="1" dirty="0">
                <a:latin typeface="Verdana Pro"/>
              </a:rPr>
              <a:t> 1.- DEBES ENTENDER PERFECTAMENTE LO QUE SE TE PIDE EN CADA ACTIVIDAD.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i="1" dirty="0">
              <a:latin typeface="Verdana Pro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i="1" dirty="0">
                <a:latin typeface="Verdana Pro"/>
              </a:rPr>
              <a:t>2.-HASTA LA ACTIVIDAD NÚMERO 3 ES OBLIGATORIA.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i="1" dirty="0">
                <a:latin typeface="Verdana Pro"/>
              </a:rPr>
              <a:t>SI AL LLEGAR A ESTA ACTIVIDAD HAS ENCONTRADO ALGUNA DIFICULTAD PASA DIRECTAMENTE AL REPOSTAJE, DESPUÉS PODRÁS CONTINUAR HASTA LA META O PODRÍAS REGRESAR PARA COMPRENDER MEJOR LAS ACTIVIDADES EN LAS QUE HAS TENIDO PROBLEMAS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i="1" dirty="0">
              <a:latin typeface="Verdana Pro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i="1" dirty="0">
                <a:latin typeface="Verdana Pro"/>
              </a:rPr>
              <a:t>3º NO SE TRATA DE LLEGAR LO ANTES POSIBLE, SINO DE APRENDER Y DISFRUTAR DEL PROCESO.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i="1" dirty="0">
              <a:latin typeface="Verdana Pro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600" b="1" i="1" dirty="0">
                <a:latin typeface="Verdana Pro"/>
              </a:rPr>
              <a:t>ÁNIMO QUE LO VAS A HACER MUY BIEN</a:t>
            </a:r>
            <a:endParaRPr lang="en-US" b="1">
              <a:latin typeface="Verdana Pro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b="1" i="1" dirty="0">
              <a:latin typeface="Verdana Pro Black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600" i="1" dirty="0">
              <a:latin typeface="Verdana Pro Black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100"/>
          </a:p>
        </p:txBody>
      </p:sp>
      <p:pic>
        <p:nvPicPr>
          <p:cNvPr id="4" name="Picture 1" descr="Vista superior de escritorio de madera con la planta, teclado blanco, café en una taza blanca, cuaderno y bolígrafo">
            <a:extLst>
              <a:ext uri="{FF2B5EF4-FFF2-40B4-BE49-F238E27FC236}">
                <a16:creationId xmlns:a16="http://schemas.microsoft.com/office/drawing/2014/main" id="{392F1514-7C4F-C13E-352D-DDA1E2F7E7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78" r="4907" b="-2"/>
          <a:stretch/>
        </p:blipFill>
        <p:spPr>
          <a:xfrm>
            <a:off x="6282903" y="2495550"/>
            <a:ext cx="5621546" cy="457811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EAF643B-3942-4EB2-8828-5C43107B8A98}"/>
              </a:ext>
            </a:extLst>
          </p:cNvPr>
          <p:cNvSpPr txBox="1"/>
          <p:nvPr/>
        </p:nvSpPr>
        <p:spPr>
          <a:xfrm>
            <a:off x="6414399" y="6119063"/>
            <a:ext cx="2973237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Verdana Pro Black"/>
              </a:rPr>
              <a:t>JULIA LÁZARO </a:t>
            </a:r>
            <a:endParaRPr lang="es-ES" dirty="0">
              <a:solidFill>
                <a:schemeClr val="bg1"/>
              </a:solidFill>
            </a:endParaRPr>
          </a:p>
          <a:p>
            <a:r>
              <a:rPr lang="es-ES" sz="2000" dirty="0">
                <a:solidFill>
                  <a:schemeClr val="bg1"/>
                </a:solidFill>
                <a:latin typeface="Verdana Pro Black"/>
              </a:rPr>
              <a:t>1º BACHILLERATO</a:t>
            </a:r>
          </a:p>
          <a:p>
            <a:endParaRPr lang="es-ES" sz="2000" dirty="0">
              <a:solidFill>
                <a:schemeClr val="bg1"/>
              </a:solidFill>
              <a:latin typeface="Verdana Pro Black"/>
            </a:endParaRPr>
          </a:p>
          <a:p>
            <a:endParaRPr lang="es-ES" sz="2000" dirty="0">
              <a:solidFill>
                <a:schemeClr val="bg1"/>
              </a:solidFill>
              <a:latin typeface="Verdana Pro Black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atrixVTI">
  <a:themeElements>
    <a:clrScheme name="Custom 29">
      <a:dk1>
        <a:srgbClr val="000000"/>
      </a:dk1>
      <a:lt1>
        <a:sysClr val="window" lastClr="FFFFFF"/>
      </a:lt1>
      <a:dk2>
        <a:srgbClr val="465959"/>
      </a:dk2>
      <a:lt2>
        <a:srgbClr val="ECF0F0"/>
      </a:lt2>
      <a:accent1>
        <a:srgbClr val="1EBE9B"/>
      </a:accent1>
      <a:accent2>
        <a:srgbClr val="FD7C7C"/>
      </a:accent2>
      <a:accent3>
        <a:srgbClr val="7DA8B5"/>
      </a:accent3>
      <a:accent4>
        <a:srgbClr val="17967B"/>
      </a:accent4>
      <a:accent5>
        <a:srgbClr val="FB7365"/>
      </a:accent5>
      <a:accent6>
        <a:srgbClr val="D39B17"/>
      </a:accent6>
      <a:hlink>
        <a:srgbClr val="EF08F7"/>
      </a:hlink>
      <a:folHlink>
        <a:srgbClr val="8477FE"/>
      </a:folHlink>
    </a:clrScheme>
    <a:fontScheme name="Custom 4">
      <a:majorFont>
        <a:latin typeface="Bahnschrif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rixVTI" id="{A2576CCC-A559-4FD4-A542-772649F65A84}" vid="{5CBC41A9-80A0-44C6-90CD-6D86303435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MatrixVTI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157</cp:revision>
  <dcterms:created xsi:type="dcterms:W3CDTF">2023-06-09T17:11:25Z</dcterms:created>
  <dcterms:modified xsi:type="dcterms:W3CDTF">2023-06-10T09:18:24Z</dcterms:modified>
</cp:coreProperties>
</file>