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7F334-74DF-9352-C0BB-FD264E2DF16A}" v="4" dt="2023-06-10T09:04:39.458"/>
    <p1510:client id="{4F50A2E6-B851-C373-D044-206C24BBEF00}" v="18" dt="2023-06-09T20:37:33.482"/>
    <p1510:client id="{57D74CC6-FAE0-4D38-A64A-A714771F1136}" v="695" dt="2023-06-09T17:30:38.784"/>
    <p1510:client id="{EFCED97C-A76D-D104-1807-D999DBF0DF0C}" v="104" dt="2023-06-10T09:17:02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0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9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5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2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9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4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4">
            <a:extLst>
              <a:ext uri="{FF2B5EF4-FFF2-40B4-BE49-F238E27FC236}">
                <a16:creationId xmlns:a16="http://schemas.microsoft.com/office/drawing/2014/main" id="{EA26A151-13BF-4305-A6DC-9DC7C9877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6EFFDDA6-2CAE-438F-B0D6-FF4E710E2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29884" y="6324431"/>
            <a:ext cx="62116" cy="4289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Rectangle 28">
            <a:extLst>
              <a:ext uri="{FF2B5EF4-FFF2-40B4-BE49-F238E27FC236}">
                <a16:creationId xmlns:a16="http://schemas.microsoft.com/office/drawing/2014/main" id="{6FF8DE50-7A65-4407-ADF1-2CD17A9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4F5B6F84-73EF-47ED-850E-4308B2C0D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798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9162D-63A1-9170-2B33-64676233658E}"/>
              </a:ext>
            </a:extLst>
          </p:cNvPr>
          <p:cNvSpPr txBox="1"/>
          <p:nvPr/>
        </p:nvSpPr>
        <p:spPr>
          <a:xfrm>
            <a:off x="-4277" y="-80573"/>
            <a:ext cx="12191964" cy="2566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INSTRUCCIONES  PARA REALIZAR TU ESPACIO DE ACTIVIDADES CON RITMOS DISTINTOS DE APRENDIZAJE.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000" i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F8AFA5B-D691-D31A-B641-F472655249EA}"/>
              </a:ext>
            </a:extLst>
          </p:cNvPr>
          <p:cNvSpPr txBox="1"/>
          <p:nvPr/>
        </p:nvSpPr>
        <p:spPr>
          <a:xfrm>
            <a:off x="-4278" y="2492273"/>
            <a:ext cx="6280133" cy="4360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i="1" dirty="0">
                <a:latin typeface="Verdana Pro"/>
              </a:rPr>
              <a:t> 1.- DEBES ENTENDER PERFECTAMENTE LO QUE SE TE PIDE EN CADA ACTIVIDAD.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i="1" dirty="0">
              <a:latin typeface="Verdana Pro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i="1" dirty="0">
                <a:latin typeface="Verdana Pro"/>
              </a:rPr>
              <a:t>2.-HASTA LA ACTIVIDAD NÚMERO 3 ES OBLIGATORIA.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i="1" dirty="0">
                <a:latin typeface="Verdana Pro"/>
              </a:rPr>
              <a:t>SI AL LLEGAR A ESTA ACTIVIDAD HAS ENCONTRADO ALGUNA DIFICULTAD PASA DIRECTAMENTE AL REPOSTAJE, DESPUÉS PODRÁS CONTINUAR HASTA LA META O PODRÍAS REGRESAR PARA COMPRENDER MEJOR LAS ACTIVIDADES EN LAS QUE HAS TENIDO PROBLEMAS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i="1" dirty="0">
              <a:latin typeface="Verdana Pro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i="1" dirty="0">
                <a:latin typeface="Verdana Pro"/>
              </a:rPr>
              <a:t>3º NO SE TRATA DE LLEGAR LO ANTES POSIBLE, SINO DE APRENDER Y DISFRUTAR DEL PROCESO.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i="1" dirty="0">
              <a:latin typeface="Verdana Pro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600" b="1" i="1" dirty="0">
                <a:latin typeface="Verdana Pro"/>
              </a:rPr>
              <a:t>ÁNIMO QUE LO VAS A HACER MUY BIEN</a:t>
            </a:r>
            <a:endParaRPr lang="en-US" b="1">
              <a:latin typeface="Verdana Pro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b="1" i="1" dirty="0">
              <a:latin typeface="Verdana Pro Black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600" i="1" dirty="0">
              <a:latin typeface="Verdana Pro Black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100"/>
          </a:p>
        </p:txBody>
      </p:sp>
      <p:pic>
        <p:nvPicPr>
          <p:cNvPr id="4" name="Picture 1" descr="Vista superior de escritorio de madera con la planta, teclado blanco, café en una taza blanca, cuaderno y bolígrafo">
            <a:extLst>
              <a:ext uri="{FF2B5EF4-FFF2-40B4-BE49-F238E27FC236}">
                <a16:creationId xmlns:a16="http://schemas.microsoft.com/office/drawing/2014/main" id="{392F1514-7C4F-C13E-352D-DDA1E2F7E7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8" r="4907" b="-2"/>
          <a:stretch/>
        </p:blipFill>
        <p:spPr>
          <a:xfrm>
            <a:off x="6282903" y="2495550"/>
            <a:ext cx="5621546" cy="457811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EAF643B-3942-4EB2-8828-5C43107B8A98}"/>
              </a:ext>
            </a:extLst>
          </p:cNvPr>
          <p:cNvSpPr txBox="1"/>
          <p:nvPr/>
        </p:nvSpPr>
        <p:spPr>
          <a:xfrm>
            <a:off x="6414399" y="6119063"/>
            <a:ext cx="297323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Verdana Pro Black"/>
              </a:rPr>
              <a:t>JULIA LÁZARO 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  <a:latin typeface="Verdana Pro Black"/>
              </a:rPr>
              <a:t>1º BACHILLERATO</a:t>
            </a:r>
          </a:p>
          <a:p>
            <a:endParaRPr lang="es-ES" sz="2000" dirty="0">
              <a:solidFill>
                <a:schemeClr val="bg1"/>
              </a:solidFill>
              <a:latin typeface="Verdana Pro Black"/>
            </a:endParaRPr>
          </a:p>
          <a:p>
            <a:endParaRPr lang="es-ES" sz="2000" dirty="0">
              <a:solidFill>
                <a:schemeClr val="bg1"/>
              </a:solidFill>
              <a:latin typeface="Verdana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Custom 29">
      <a:dk1>
        <a:srgbClr val="000000"/>
      </a:dk1>
      <a:lt1>
        <a:sysClr val="window" lastClr="FFFFFF"/>
      </a:lt1>
      <a:dk2>
        <a:srgbClr val="465959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7967B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MatrixVTI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157</cp:revision>
  <dcterms:created xsi:type="dcterms:W3CDTF">2023-06-09T17:11:25Z</dcterms:created>
  <dcterms:modified xsi:type="dcterms:W3CDTF">2023-06-10T09:18:24Z</dcterms:modified>
</cp:coreProperties>
</file>