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1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09BE-2F75-4BE1-8EB1-4F908AE14FCC}" type="datetimeFigureOut">
              <a:rPr lang="es-ES" smtClean="0"/>
              <a:t>13/06/2023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DDDB5-9FD1-4CFA-A6E5-E4125225EE8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09BE-2F75-4BE1-8EB1-4F908AE14FCC}" type="datetimeFigureOut">
              <a:rPr lang="es-ES" smtClean="0"/>
              <a:t>13/06/2023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DDDB5-9FD1-4CFA-A6E5-E4125225EE8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09BE-2F75-4BE1-8EB1-4F908AE14FCC}" type="datetimeFigureOut">
              <a:rPr lang="es-ES" smtClean="0"/>
              <a:t>13/06/2023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DDDB5-9FD1-4CFA-A6E5-E4125225EE8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09BE-2F75-4BE1-8EB1-4F908AE14FCC}" type="datetimeFigureOut">
              <a:rPr lang="es-ES" smtClean="0"/>
              <a:t>13/06/2023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DDDB5-9FD1-4CFA-A6E5-E4125225EE8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09BE-2F75-4BE1-8EB1-4F908AE14FCC}" type="datetimeFigureOut">
              <a:rPr lang="es-ES" smtClean="0"/>
              <a:t>13/06/2023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DDDB5-9FD1-4CFA-A6E5-E4125225EE8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09BE-2F75-4BE1-8EB1-4F908AE14FCC}" type="datetimeFigureOut">
              <a:rPr lang="es-ES" smtClean="0"/>
              <a:t>13/06/2023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DDDB5-9FD1-4CFA-A6E5-E4125225EE8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09BE-2F75-4BE1-8EB1-4F908AE14FCC}" type="datetimeFigureOut">
              <a:rPr lang="es-ES" smtClean="0"/>
              <a:t>13/06/2023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DDDB5-9FD1-4CFA-A6E5-E4125225EE8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09BE-2F75-4BE1-8EB1-4F908AE14FCC}" type="datetimeFigureOut">
              <a:rPr lang="es-ES" smtClean="0"/>
              <a:t>13/06/2023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DDDB5-9FD1-4CFA-A6E5-E4125225EE8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09BE-2F75-4BE1-8EB1-4F908AE14FCC}" type="datetimeFigureOut">
              <a:rPr lang="es-ES" smtClean="0"/>
              <a:t>13/06/2023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DDDB5-9FD1-4CFA-A6E5-E4125225EE8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09BE-2F75-4BE1-8EB1-4F908AE14FCC}" type="datetimeFigureOut">
              <a:rPr lang="es-ES" smtClean="0"/>
              <a:t>13/06/2023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DDDB5-9FD1-4CFA-A6E5-E4125225EE8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09BE-2F75-4BE1-8EB1-4F908AE14FCC}" type="datetimeFigureOut">
              <a:rPr lang="es-ES" smtClean="0"/>
              <a:t>13/06/2023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DDDB5-9FD1-4CFA-A6E5-E4125225EE8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E09BE-2F75-4BE1-8EB1-4F908AE14FCC}" type="datetimeFigureOut">
              <a:rPr lang="es-ES" smtClean="0"/>
              <a:t>13/06/2023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DDDB5-9FD1-4CFA-A6E5-E4125225EE81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5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51520" y="2348880"/>
            <a:ext cx="3816424" cy="2376264"/>
          </a:xfrm>
        </p:spPr>
        <p:txBody>
          <a:bodyPr>
            <a:normAutofit fontScale="90000"/>
          </a:bodyPr>
          <a:lstStyle/>
          <a:p>
            <a:r>
              <a:rPr lang="es-ES" dirty="0" smtClean="0">
                <a:latin typeface="Britannic Bold" pitchFamily="34" charset="0"/>
              </a:rPr>
              <a:t>Instrucciones para realizar tu espacio de actividades </a:t>
            </a:r>
            <a:endParaRPr lang="es-ES" dirty="0">
              <a:latin typeface="Britannic Bold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707904" y="764704"/>
            <a:ext cx="4176464" cy="720080"/>
          </a:xfrm>
        </p:spPr>
        <p:txBody>
          <a:bodyPr>
            <a:normAutofit fontScale="70000" lnSpcReduction="20000"/>
          </a:bodyPr>
          <a:lstStyle/>
          <a:p>
            <a:r>
              <a:rPr lang="es-ES" dirty="0" smtClean="0"/>
              <a:t>Es importante que sigas los pasos por orden: del inicio a la meta.</a:t>
            </a:r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4644008" y="1340768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Durante esta semana, realizaréis en casa los ejercicios. </a:t>
            </a:r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8028384" y="188640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   </a:t>
            </a:r>
            <a:r>
              <a:rPr lang="es-ES" sz="2000" dirty="0" smtClean="0"/>
              <a:t> 3ºES</a:t>
            </a:r>
            <a:r>
              <a:rPr lang="es-ES" dirty="0" smtClean="0"/>
              <a:t>O</a:t>
            </a:r>
            <a:endParaRPr lang="es-ES" sz="1600" dirty="0"/>
          </a:p>
        </p:txBody>
      </p:sp>
      <p:sp>
        <p:nvSpPr>
          <p:cNvPr id="6" name="5 CuadroTexto"/>
          <p:cNvSpPr txBox="1"/>
          <p:nvPr/>
        </p:nvSpPr>
        <p:spPr>
          <a:xfrm>
            <a:off x="6012160" y="6396335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Brush Script MT" pitchFamily="66" charset="0"/>
              </a:rPr>
              <a:t>Rocío de la Calle Real</a:t>
            </a:r>
            <a:endParaRPr lang="es-ES" sz="2400" dirty="0">
              <a:latin typeface="Brush Script MT" pitchFamily="66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004048" y="2060848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Visualiza los vídeos y sube  de nivel.</a:t>
            </a:r>
            <a:endParaRPr lang="es-ES" dirty="0"/>
          </a:p>
        </p:txBody>
      </p:sp>
      <p:sp>
        <p:nvSpPr>
          <p:cNvPr id="8" name="7 CuadroTexto"/>
          <p:cNvSpPr txBox="1"/>
          <p:nvPr/>
        </p:nvSpPr>
        <p:spPr>
          <a:xfrm>
            <a:off x="5364088" y="2708920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Pregunta las dudas en clase. </a:t>
            </a:r>
            <a:endParaRPr lang="es-ES" dirty="0"/>
          </a:p>
        </p:txBody>
      </p:sp>
      <p:sp>
        <p:nvSpPr>
          <p:cNvPr id="9" name="8 CuadroTexto"/>
          <p:cNvSpPr txBox="1"/>
          <p:nvPr/>
        </p:nvSpPr>
        <p:spPr>
          <a:xfrm>
            <a:off x="5580112" y="3356992"/>
            <a:ext cx="3275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Comparte los vídeos de personas admirables con tus compañeros 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5868144" y="414908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Plantea tus dudas.</a:t>
            </a:r>
            <a:endParaRPr lang="es-ES" dirty="0"/>
          </a:p>
        </p:txBody>
      </p:sp>
      <p:sp>
        <p:nvSpPr>
          <p:cNvPr id="11" name="10 CuadroTexto"/>
          <p:cNvSpPr txBox="1"/>
          <p:nvPr/>
        </p:nvSpPr>
        <p:spPr>
          <a:xfrm>
            <a:off x="6156176" y="4581128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Elige cuestionario y </a:t>
            </a:r>
            <a:r>
              <a:rPr lang="es-ES" smtClean="0"/>
              <a:t>realizálo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12" name="11 CuadroTexto"/>
          <p:cNvSpPr txBox="1"/>
          <p:nvPr/>
        </p:nvSpPr>
        <p:spPr>
          <a:xfrm>
            <a:off x="5364088" y="5229200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Enhorabuena, ya estás preparado para realizar  tu exposición oral.</a:t>
            </a:r>
            <a:endParaRPr lang="es-E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82</Words>
  <Application>Microsoft Office PowerPoint</Application>
  <PresentationFormat>Presentación en pantalla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Instrucciones para realizar tu espacio de actividades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Rocio</dc:creator>
  <cp:lastModifiedBy>Rocio</cp:lastModifiedBy>
  <cp:revision>8</cp:revision>
  <dcterms:created xsi:type="dcterms:W3CDTF">2023-06-13T14:37:49Z</dcterms:created>
  <dcterms:modified xsi:type="dcterms:W3CDTF">2023-06-13T15:21:01Z</dcterms:modified>
</cp:coreProperties>
</file>