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media/image1.png" ContentType="image/png"/>
  <Override PartName="/ppt/media/image2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56087F-8A08-40D9-81AA-C164D97311AE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05CE64C-E316-48F7-99FD-F5A5957A72F0}">
      <dgm:prSet/>
      <dgm:spPr/>
      <dgm:t>
        <a:bodyPr/>
        <a:lstStyle/>
        <a:p>
          <a:r>
            <a:rPr lang="en-US"/>
            <a:t>Leer atentamente todas las instrucciones que se dan en cada actividad</a:t>
          </a:r>
        </a:p>
      </dgm:t>
    </dgm:pt>
    <dgm:pt modelId="{6D1FD805-67F3-43F7-BCD9-A978EEF17A28}" type="parTrans" cxnId="{EF8941B6-C344-4F17-8D91-F365ED8A2B7B}">
      <dgm:prSet/>
      <dgm:spPr/>
      <dgm:t>
        <a:bodyPr/>
        <a:lstStyle/>
        <a:p>
          <a:endParaRPr lang="en-US"/>
        </a:p>
      </dgm:t>
    </dgm:pt>
    <dgm:pt modelId="{AF7FBB76-DC74-4FC1-B1DF-FD0BD1B033E4}" type="sibTrans" cxnId="{EF8941B6-C344-4F17-8D91-F365ED8A2B7B}">
      <dgm:prSet/>
      <dgm:spPr/>
      <dgm:t>
        <a:bodyPr/>
        <a:lstStyle/>
        <a:p>
          <a:endParaRPr lang="en-US"/>
        </a:p>
      </dgm:t>
    </dgm:pt>
    <dgm:pt modelId="{8C9CB6D9-343E-4853-808B-8C1EE27E06C1}">
      <dgm:prSet/>
      <dgm:spPr/>
      <dgm:t>
        <a:bodyPr/>
        <a:lstStyle/>
        <a:p>
          <a:r>
            <a:rPr lang="en-US"/>
            <a:t>Hay que completar la actividad correctamente para pasar a la siguiente. </a:t>
          </a:r>
        </a:p>
      </dgm:t>
    </dgm:pt>
    <dgm:pt modelId="{271F49A3-F846-4A45-80BB-3155C03CCECC}" type="parTrans" cxnId="{1CA8A0C4-AADB-49A5-B328-E935A278D252}">
      <dgm:prSet/>
      <dgm:spPr/>
      <dgm:t>
        <a:bodyPr/>
        <a:lstStyle/>
        <a:p>
          <a:endParaRPr lang="en-US"/>
        </a:p>
      </dgm:t>
    </dgm:pt>
    <dgm:pt modelId="{A3FD3B05-8318-43DB-AD03-830AAF3A2DEC}" type="sibTrans" cxnId="{1CA8A0C4-AADB-49A5-B328-E935A278D252}">
      <dgm:prSet/>
      <dgm:spPr/>
      <dgm:t>
        <a:bodyPr/>
        <a:lstStyle/>
        <a:p>
          <a:endParaRPr lang="en-US"/>
        </a:p>
      </dgm:t>
    </dgm:pt>
    <dgm:pt modelId="{7E15B103-FADB-4D65-867F-39609829B78D}">
      <dgm:prSet/>
      <dgm:spPr/>
      <dgm:t>
        <a:bodyPr/>
        <a:lstStyle/>
        <a:p>
          <a:r>
            <a:rPr lang="en-US"/>
            <a:t>Si la actividad esta mal respodida se volverá al comienzo</a:t>
          </a:r>
        </a:p>
      </dgm:t>
    </dgm:pt>
    <dgm:pt modelId="{25C06683-C0A8-4B94-B334-15BD8C0FB222}" type="parTrans" cxnId="{EBAD2FB4-A2C2-4792-8E3E-FC882BB79907}">
      <dgm:prSet/>
      <dgm:spPr/>
      <dgm:t>
        <a:bodyPr/>
        <a:lstStyle/>
        <a:p>
          <a:endParaRPr lang="en-US"/>
        </a:p>
      </dgm:t>
    </dgm:pt>
    <dgm:pt modelId="{BA293494-E384-47A0-9472-6297E08691A6}" type="sibTrans" cxnId="{EBAD2FB4-A2C2-4792-8E3E-FC882BB79907}">
      <dgm:prSet/>
      <dgm:spPr/>
      <dgm:t>
        <a:bodyPr/>
        <a:lstStyle/>
        <a:p>
          <a:endParaRPr lang="en-US"/>
        </a:p>
      </dgm:t>
    </dgm:pt>
    <dgm:pt modelId="{BC4E7422-E3D1-417D-8C9A-ED39688C2124}">
      <dgm:prSet/>
      <dgm:spPr/>
      <dgm:t>
        <a:bodyPr/>
        <a:lstStyle/>
        <a:p>
          <a:r>
            <a:rPr lang="en-US"/>
            <a:t>Puedes consultar cualquier medio para las respuestas</a:t>
          </a:r>
        </a:p>
      </dgm:t>
    </dgm:pt>
    <dgm:pt modelId="{3DF621FE-3784-48D2-8BEE-8B0C882B6620}" type="parTrans" cxnId="{D8C7210A-410D-4435-AD89-B65C595E6EE2}">
      <dgm:prSet/>
      <dgm:spPr/>
      <dgm:t>
        <a:bodyPr/>
        <a:lstStyle/>
        <a:p>
          <a:endParaRPr lang="en-US"/>
        </a:p>
      </dgm:t>
    </dgm:pt>
    <dgm:pt modelId="{9D356E9A-A501-44F2-B3B4-43D5B63BB55D}" type="sibTrans" cxnId="{D8C7210A-410D-4435-AD89-B65C595E6EE2}">
      <dgm:prSet/>
      <dgm:spPr/>
      <dgm:t>
        <a:bodyPr/>
        <a:lstStyle/>
        <a:p>
          <a:endParaRPr lang="en-US"/>
        </a:p>
      </dgm:t>
    </dgm:pt>
    <dgm:pt modelId="{E7E37B3A-E65B-474C-8001-E7AA7D85B9B8}">
      <dgm:prSet/>
      <dgm:spPr/>
      <dgm:t>
        <a:bodyPr/>
        <a:lstStyle/>
        <a:p>
          <a:r>
            <a:rPr lang="en-US"/>
            <a:t>Cuando llegues a la meta recibirás una compensancion.</a:t>
          </a:r>
        </a:p>
      </dgm:t>
    </dgm:pt>
    <dgm:pt modelId="{1B05377E-9CD8-452F-BD1E-078B7A14E9F1}" type="parTrans" cxnId="{B6019155-0DED-4807-875B-1693BF74845C}">
      <dgm:prSet/>
      <dgm:spPr/>
      <dgm:t>
        <a:bodyPr/>
        <a:lstStyle/>
        <a:p>
          <a:endParaRPr lang="en-US"/>
        </a:p>
      </dgm:t>
    </dgm:pt>
    <dgm:pt modelId="{A9AF1530-08E2-4DB9-BF16-BD2D906A8E44}" type="sibTrans" cxnId="{B6019155-0DED-4807-875B-1693BF74845C}">
      <dgm:prSet/>
      <dgm:spPr/>
      <dgm:t>
        <a:bodyPr/>
        <a:lstStyle/>
        <a:p>
          <a:endParaRPr lang="en-US"/>
        </a:p>
      </dgm:t>
    </dgm:pt>
    <dgm:pt modelId="{EB611013-C37B-458B-B66D-D4A9A81BD7D9}" type="pres">
      <dgm:prSet presAssocID="{C856087F-8A08-40D9-81AA-C164D97311AE}" presName="cycle" presStyleCnt="0">
        <dgm:presLayoutVars>
          <dgm:dir/>
          <dgm:resizeHandles val="exact"/>
        </dgm:presLayoutVars>
      </dgm:prSet>
      <dgm:spPr/>
    </dgm:pt>
    <dgm:pt modelId="{0A15F2A5-7ADD-4D9A-9DA6-30F041BC6C4E}" type="pres">
      <dgm:prSet presAssocID="{E05CE64C-E316-48F7-99FD-F5A5957A72F0}" presName="node" presStyleLbl="node1" presStyleIdx="0" presStyleCnt="5">
        <dgm:presLayoutVars>
          <dgm:bulletEnabled val="1"/>
        </dgm:presLayoutVars>
      </dgm:prSet>
      <dgm:spPr/>
    </dgm:pt>
    <dgm:pt modelId="{8E53F1C7-335A-40D3-A6E2-BCD7F805915A}" type="pres">
      <dgm:prSet presAssocID="{AF7FBB76-DC74-4FC1-B1DF-FD0BD1B033E4}" presName="sibTrans" presStyleLbl="sibTrans2D1" presStyleIdx="0" presStyleCnt="5"/>
      <dgm:spPr/>
    </dgm:pt>
    <dgm:pt modelId="{5CBC6E5D-A194-4B41-93B1-BC99079F43AA}" type="pres">
      <dgm:prSet presAssocID="{AF7FBB76-DC74-4FC1-B1DF-FD0BD1B033E4}" presName="connectorText" presStyleLbl="sibTrans2D1" presStyleIdx="0" presStyleCnt="5"/>
      <dgm:spPr/>
    </dgm:pt>
    <dgm:pt modelId="{C243A8B9-9951-4382-BBBA-06CDD303D251}" type="pres">
      <dgm:prSet presAssocID="{8C9CB6D9-343E-4853-808B-8C1EE27E06C1}" presName="node" presStyleLbl="node1" presStyleIdx="1" presStyleCnt="5">
        <dgm:presLayoutVars>
          <dgm:bulletEnabled val="1"/>
        </dgm:presLayoutVars>
      </dgm:prSet>
      <dgm:spPr/>
    </dgm:pt>
    <dgm:pt modelId="{A2188E90-93D1-44FD-98C2-5D384C43395F}" type="pres">
      <dgm:prSet presAssocID="{A3FD3B05-8318-43DB-AD03-830AAF3A2DEC}" presName="sibTrans" presStyleLbl="sibTrans2D1" presStyleIdx="1" presStyleCnt="5"/>
      <dgm:spPr/>
    </dgm:pt>
    <dgm:pt modelId="{FD2F2056-7664-4603-BB72-056070653123}" type="pres">
      <dgm:prSet presAssocID="{A3FD3B05-8318-43DB-AD03-830AAF3A2DEC}" presName="connectorText" presStyleLbl="sibTrans2D1" presStyleIdx="1" presStyleCnt="5"/>
      <dgm:spPr/>
    </dgm:pt>
    <dgm:pt modelId="{65DF8A79-A253-4693-BAD8-09197B4347FE}" type="pres">
      <dgm:prSet presAssocID="{7E15B103-FADB-4D65-867F-39609829B78D}" presName="node" presStyleLbl="node1" presStyleIdx="2" presStyleCnt="5">
        <dgm:presLayoutVars>
          <dgm:bulletEnabled val="1"/>
        </dgm:presLayoutVars>
      </dgm:prSet>
      <dgm:spPr/>
    </dgm:pt>
    <dgm:pt modelId="{ACCF463D-BE00-49B9-BE72-A09188E9AC48}" type="pres">
      <dgm:prSet presAssocID="{BA293494-E384-47A0-9472-6297E08691A6}" presName="sibTrans" presStyleLbl="sibTrans2D1" presStyleIdx="2" presStyleCnt="5"/>
      <dgm:spPr/>
    </dgm:pt>
    <dgm:pt modelId="{54DE61F2-F457-4B61-87EB-85BD26BF0FF7}" type="pres">
      <dgm:prSet presAssocID="{BA293494-E384-47A0-9472-6297E08691A6}" presName="connectorText" presStyleLbl="sibTrans2D1" presStyleIdx="2" presStyleCnt="5"/>
      <dgm:spPr/>
    </dgm:pt>
    <dgm:pt modelId="{A478E1A3-5539-433E-AB3E-F22BEB300E56}" type="pres">
      <dgm:prSet presAssocID="{BC4E7422-E3D1-417D-8C9A-ED39688C2124}" presName="node" presStyleLbl="node1" presStyleIdx="3" presStyleCnt="5">
        <dgm:presLayoutVars>
          <dgm:bulletEnabled val="1"/>
        </dgm:presLayoutVars>
      </dgm:prSet>
      <dgm:spPr/>
    </dgm:pt>
    <dgm:pt modelId="{7B2F829C-691B-4BD1-81E2-A175CA3BB22B}" type="pres">
      <dgm:prSet presAssocID="{9D356E9A-A501-44F2-B3B4-43D5B63BB55D}" presName="sibTrans" presStyleLbl="sibTrans2D1" presStyleIdx="3" presStyleCnt="5"/>
      <dgm:spPr/>
    </dgm:pt>
    <dgm:pt modelId="{888F54F4-F6D8-47A6-9490-1ADFCE9BD518}" type="pres">
      <dgm:prSet presAssocID="{9D356E9A-A501-44F2-B3B4-43D5B63BB55D}" presName="connectorText" presStyleLbl="sibTrans2D1" presStyleIdx="3" presStyleCnt="5"/>
      <dgm:spPr/>
    </dgm:pt>
    <dgm:pt modelId="{ECD93EAC-FC20-499C-A317-57168BB33133}" type="pres">
      <dgm:prSet presAssocID="{E7E37B3A-E65B-474C-8001-E7AA7D85B9B8}" presName="node" presStyleLbl="node1" presStyleIdx="4" presStyleCnt="5">
        <dgm:presLayoutVars>
          <dgm:bulletEnabled val="1"/>
        </dgm:presLayoutVars>
      </dgm:prSet>
      <dgm:spPr/>
    </dgm:pt>
    <dgm:pt modelId="{C4B84310-D9DA-401D-94AC-EB218A25C74D}" type="pres">
      <dgm:prSet presAssocID="{A9AF1530-08E2-4DB9-BF16-BD2D906A8E44}" presName="sibTrans" presStyleLbl="sibTrans2D1" presStyleIdx="4" presStyleCnt="5"/>
      <dgm:spPr/>
    </dgm:pt>
    <dgm:pt modelId="{85E4425A-1C80-4A78-9407-8BE7D3FAB9DE}" type="pres">
      <dgm:prSet presAssocID="{A9AF1530-08E2-4DB9-BF16-BD2D906A8E44}" presName="connectorText" presStyleLbl="sibTrans2D1" presStyleIdx="4" presStyleCnt="5"/>
      <dgm:spPr/>
    </dgm:pt>
  </dgm:ptLst>
  <dgm:cxnLst>
    <dgm:cxn modelId="{E2053003-A2E8-4BC5-92B5-8D9BAA61158F}" type="presOf" srcId="{A9AF1530-08E2-4DB9-BF16-BD2D906A8E44}" destId="{C4B84310-D9DA-401D-94AC-EB218A25C74D}" srcOrd="0" destOrd="0" presId="urn:microsoft.com/office/officeart/2005/8/layout/cycle2"/>
    <dgm:cxn modelId="{D8C7210A-410D-4435-AD89-B65C595E6EE2}" srcId="{C856087F-8A08-40D9-81AA-C164D97311AE}" destId="{BC4E7422-E3D1-417D-8C9A-ED39688C2124}" srcOrd="3" destOrd="0" parTransId="{3DF621FE-3784-48D2-8BEE-8B0C882B6620}" sibTransId="{9D356E9A-A501-44F2-B3B4-43D5B63BB55D}"/>
    <dgm:cxn modelId="{99032314-22C6-40BA-856F-4359BA1A9597}" type="presOf" srcId="{E7E37B3A-E65B-474C-8001-E7AA7D85B9B8}" destId="{ECD93EAC-FC20-499C-A317-57168BB33133}" srcOrd="0" destOrd="0" presId="urn:microsoft.com/office/officeart/2005/8/layout/cycle2"/>
    <dgm:cxn modelId="{EB7CD943-C6EE-4368-A712-64BAA58675E6}" type="presOf" srcId="{BA293494-E384-47A0-9472-6297E08691A6}" destId="{ACCF463D-BE00-49B9-BE72-A09188E9AC48}" srcOrd="0" destOrd="0" presId="urn:microsoft.com/office/officeart/2005/8/layout/cycle2"/>
    <dgm:cxn modelId="{7FC22669-675A-48D9-95C2-FE6E36D1BBED}" type="presOf" srcId="{BA293494-E384-47A0-9472-6297E08691A6}" destId="{54DE61F2-F457-4B61-87EB-85BD26BF0FF7}" srcOrd="1" destOrd="0" presId="urn:microsoft.com/office/officeart/2005/8/layout/cycle2"/>
    <dgm:cxn modelId="{6E998F4F-8587-46D7-8D9E-370962E7F0A4}" type="presOf" srcId="{A3FD3B05-8318-43DB-AD03-830AAF3A2DEC}" destId="{A2188E90-93D1-44FD-98C2-5D384C43395F}" srcOrd="0" destOrd="0" presId="urn:microsoft.com/office/officeart/2005/8/layout/cycle2"/>
    <dgm:cxn modelId="{B6019155-0DED-4807-875B-1693BF74845C}" srcId="{C856087F-8A08-40D9-81AA-C164D97311AE}" destId="{E7E37B3A-E65B-474C-8001-E7AA7D85B9B8}" srcOrd="4" destOrd="0" parTransId="{1B05377E-9CD8-452F-BD1E-078B7A14E9F1}" sibTransId="{A9AF1530-08E2-4DB9-BF16-BD2D906A8E44}"/>
    <dgm:cxn modelId="{4D4EB380-DC6B-4B84-BEB5-EBE98A7E6A43}" type="presOf" srcId="{E05CE64C-E316-48F7-99FD-F5A5957A72F0}" destId="{0A15F2A5-7ADD-4D9A-9DA6-30F041BC6C4E}" srcOrd="0" destOrd="0" presId="urn:microsoft.com/office/officeart/2005/8/layout/cycle2"/>
    <dgm:cxn modelId="{98430C84-C236-42DD-B8CE-9BF30355C873}" type="presOf" srcId="{9D356E9A-A501-44F2-B3B4-43D5B63BB55D}" destId="{7B2F829C-691B-4BD1-81E2-A175CA3BB22B}" srcOrd="0" destOrd="0" presId="urn:microsoft.com/office/officeart/2005/8/layout/cycle2"/>
    <dgm:cxn modelId="{22F7BD95-47F7-4B8A-A513-02484CED59A8}" type="presOf" srcId="{9D356E9A-A501-44F2-B3B4-43D5B63BB55D}" destId="{888F54F4-F6D8-47A6-9490-1ADFCE9BD518}" srcOrd="1" destOrd="0" presId="urn:microsoft.com/office/officeart/2005/8/layout/cycle2"/>
    <dgm:cxn modelId="{FE0D7F96-C4CF-4614-8085-9325C634BFE8}" type="presOf" srcId="{A9AF1530-08E2-4DB9-BF16-BD2D906A8E44}" destId="{85E4425A-1C80-4A78-9407-8BE7D3FAB9DE}" srcOrd="1" destOrd="0" presId="urn:microsoft.com/office/officeart/2005/8/layout/cycle2"/>
    <dgm:cxn modelId="{E6B3BBA5-8F13-4B5E-A09C-1C9F4A71E93E}" type="presOf" srcId="{7E15B103-FADB-4D65-867F-39609829B78D}" destId="{65DF8A79-A253-4693-BAD8-09197B4347FE}" srcOrd="0" destOrd="0" presId="urn:microsoft.com/office/officeart/2005/8/layout/cycle2"/>
    <dgm:cxn modelId="{EBAD2FB4-A2C2-4792-8E3E-FC882BB79907}" srcId="{C856087F-8A08-40D9-81AA-C164D97311AE}" destId="{7E15B103-FADB-4D65-867F-39609829B78D}" srcOrd="2" destOrd="0" parTransId="{25C06683-C0A8-4B94-B334-15BD8C0FB222}" sibTransId="{BA293494-E384-47A0-9472-6297E08691A6}"/>
    <dgm:cxn modelId="{EF8941B6-C344-4F17-8D91-F365ED8A2B7B}" srcId="{C856087F-8A08-40D9-81AA-C164D97311AE}" destId="{E05CE64C-E316-48F7-99FD-F5A5957A72F0}" srcOrd="0" destOrd="0" parTransId="{6D1FD805-67F3-43F7-BCD9-A978EEF17A28}" sibTransId="{AF7FBB76-DC74-4FC1-B1DF-FD0BD1B033E4}"/>
    <dgm:cxn modelId="{0B8EFABC-C413-4992-9998-144795DB4A2C}" type="presOf" srcId="{8C9CB6D9-343E-4853-808B-8C1EE27E06C1}" destId="{C243A8B9-9951-4382-BBBA-06CDD303D251}" srcOrd="0" destOrd="0" presId="urn:microsoft.com/office/officeart/2005/8/layout/cycle2"/>
    <dgm:cxn modelId="{18CC0BBE-0239-432F-8968-48C9BEED1749}" type="presOf" srcId="{A3FD3B05-8318-43DB-AD03-830AAF3A2DEC}" destId="{FD2F2056-7664-4603-BB72-056070653123}" srcOrd="1" destOrd="0" presId="urn:microsoft.com/office/officeart/2005/8/layout/cycle2"/>
    <dgm:cxn modelId="{DBCA4EC0-4F90-4848-8FB9-386646CE8024}" type="presOf" srcId="{C856087F-8A08-40D9-81AA-C164D97311AE}" destId="{EB611013-C37B-458B-B66D-D4A9A81BD7D9}" srcOrd="0" destOrd="0" presId="urn:microsoft.com/office/officeart/2005/8/layout/cycle2"/>
    <dgm:cxn modelId="{75058AC4-EA76-4C9A-9321-55596E8177FC}" type="presOf" srcId="{AF7FBB76-DC74-4FC1-B1DF-FD0BD1B033E4}" destId="{5CBC6E5D-A194-4B41-93B1-BC99079F43AA}" srcOrd="1" destOrd="0" presId="urn:microsoft.com/office/officeart/2005/8/layout/cycle2"/>
    <dgm:cxn modelId="{1CA8A0C4-AADB-49A5-B328-E935A278D252}" srcId="{C856087F-8A08-40D9-81AA-C164D97311AE}" destId="{8C9CB6D9-343E-4853-808B-8C1EE27E06C1}" srcOrd="1" destOrd="0" parTransId="{271F49A3-F846-4A45-80BB-3155C03CCECC}" sibTransId="{A3FD3B05-8318-43DB-AD03-830AAF3A2DEC}"/>
    <dgm:cxn modelId="{CFFA8BED-0EDA-4FFF-81C1-73C9A3A77694}" type="presOf" srcId="{BC4E7422-E3D1-417D-8C9A-ED39688C2124}" destId="{A478E1A3-5539-433E-AB3E-F22BEB300E56}" srcOrd="0" destOrd="0" presId="urn:microsoft.com/office/officeart/2005/8/layout/cycle2"/>
    <dgm:cxn modelId="{E6EF77F9-688F-4F56-AA13-65B4BFCE8FE6}" type="presOf" srcId="{AF7FBB76-DC74-4FC1-B1DF-FD0BD1B033E4}" destId="{8E53F1C7-335A-40D3-A6E2-BCD7F805915A}" srcOrd="0" destOrd="0" presId="urn:microsoft.com/office/officeart/2005/8/layout/cycle2"/>
    <dgm:cxn modelId="{03462B13-20C7-4896-8167-2D13B3011674}" type="presParOf" srcId="{EB611013-C37B-458B-B66D-D4A9A81BD7D9}" destId="{0A15F2A5-7ADD-4D9A-9DA6-30F041BC6C4E}" srcOrd="0" destOrd="0" presId="urn:microsoft.com/office/officeart/2005/8/layout/cycle2"/>
    <dgm:cxn modelId="{715731BE-C8A7-4970-A0E3-E074345D912F}" type="presParOf" srcId="{EB611013-C37B-458B-B66D-D4A9A81BD7D9}" destId="{8E53F1C7-335A-40D3-A6E2-BCD7F805915A}" srcOrd="1" destOrd="0" presId="urn:microsoft.com/office/officeart/2005/8/layout/cycle2"/>
    <dgm:cxn modelId="{096CBCC5-FA00-4C71-9FD8-8264F59E5F3C}" type="presParOf" srcId="{8E53F1C7-335A-40D3-A6E2-BCD7F805915A}" destId="{5CBC6E5D-A194-4B41-93B1-BC99079F43AA}" srcOrd="0" destOrd="0" presId="urn:microsoft.com/office/officeart/2005/8/layout/cycle2"/>
    <dgm:cxn modelId="{0B6C79D9-A76A-4D15-93F8-4C83AC2D9B7C}" type="presParOf" srcId="{EB611013-C37B-458B-B66D-D4A9A81BD7D9}" destId="{C243A8B9-9951-4382-BBBA-06CDD303D251}" srcOrd="2" destOrd="0" presId="urn:microsoft.com/office/officeart/2005/8/layout/cycle2"/>
    <dgm:cxn modelId="{73A03F3E-FE3F-455B-AE67-3874C629141F}" type="presParOf" srcId="{EB611013-C37B-458B-B66D-D4A9A81BD7D9}" destId="{A2188E90-93D1-44FD-98C2-5D384C43395F}" srcOrd="3" destOrd="0" presId="urn:microsoft.com/office/officeart/2005/8/layout/cycle2"/>
    <dgm:cxn modelId="{2CD3D43B-0E1A-48CA-8F40-5C34BB003DDD}" type="presParOf" srcId="{A2188E90-93D1-44FD-98C2-5D384C43395F}" destId="{FD2F2056-7664-4603-BB72-056070653123}" srcOrd="0" destOrd="0" presId="urn:microsoft.com/office/officeart/2005/8/layout/cycle2"/>
    <dgm:cxn modelId="{D811A953-2F11-41C0-8AB3-CD92373FEA18}" type="presParOf" srcId="{EB611013-C37B-458B-B66D-D4A9A81BD7D9}" destId="{65DF8A79-A253-4693-BAD8-09197B4347FE}" srcOrd="4" destOrd="0" presId="urn:microsoft.com/office/officeart/2005/8/layout/cycle2"/>
    <dgm:cxn modelId="{C01F9AEE-B5F7-431B-A71F-6F21620DD6C8}" type="presParOf" srcId="{EB611013-C37B-458B-B66D-D4A9A81BD7D9}" destId="{ACCF463D-BE00-49B9-BE72-A09188E9AC48}" srcOrd="5" destOrd="0" presId="urn:microsoft.com/office/officeart/2005/8/layout/cycle2"/>
    <dgm:cxn modelId="{9387E6C6-610E-4A5E-98D6-5A1A47BBA81A}" type="presParOf" srcId="{ACCF463D-BE00-49B9-BE72-A09188E9AC48}" destId="{54DE61F2-F457-4B61-87EB-85BD26BF0FF7}" srcOrd="0" destOrd="0" presId="urn:microsoft.com/office/officeart/2005/8/layout/cycle2"/>
    <dgm:cxn modelId="{5F3234E7-7F06-40D7-A6B5-3B1E5A1CEE69}" type="presParOf" srcId="{EB611013-C37B-458B-B66D-D4A9A81BD7D9}" destId="{A478E1A3-5539-433E-AB3E-F22BEB300E56}" srcOrd="6" destOrd="0" presId="urn:microsoft.com/office/officeart/2005/8/layout/cycle2"/>
    <dgm:cxn modelId="{4FC0637C-F3B8-4970-9946-295E3DCED7BC}" type="presParOf" srcId="{EB611013-C37B-458B-B66D-D4A9A81BD7D9}" destId="{7B2F829C-691B-4BD1-81E2-A175CA3BB22B}" srcOrd="7" destOrd="0" presId="urn:microsoft.com/office/officeart/2005/8/layout/cycle2"/>
    <dgm:cxn modelId="{B9F1F0E7-E1A9-4558-A92D-73965C77A538}" type="presParOf" srcId="{7B2F829C-691B-4BD1-81E2-A175CA3BB22B}" destId="{888F54F4-F6D8-47A6-9490-1ADFCE9BD518}" srcOrd="0" destOrd="0" presId="urn:microsoft.com/office/officeart/2005/8/layout/cycle2"/>
    <dgm:cxn modelId="{469D4A3D-86F2-4FD1-9667-A9CEEF479A59}" type="presParOf" srcId="{EB611013-C37B-458B-B66D-D4A9A81BD7D9}" destId="{ECD93EAC-FC20-499C-A317-57168BB33133}" srcOrd="8" destOrd="0" presId="urn:microsoft.com/office/officeart/2005/8/layout/cycle2"/>
    <dgm:cxn modelId="{B2DECD5E-7D39-40F3-AC27-FBD5D226C1BF}" type="presParOf" srcId="{EB611013-C37B-458B-B66D-D4A9A81BD7D9}" destId="{C4B84310-D9DA-401D-94AC-EB218A25C74D}" srcOrd="9" destOrd="0" presId="urn:microsoft.com/office/officeart/2005/8/layout/cycle2"/>
    <dgm:cxn modelId="{59CE7F7A-BFDB-43BB-9890-5EA303200D0B}" type="presParOf" srcId="{C4B84310-D9DA-401D-94AC-EB218A25C74D}" destId="{85E4425A-1C80-4A78-9407-8BE7D3FAB9D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15F2A5-7ADD-4D9A-9DA6-30F041BC6C4E}">
      <dsp:nvSpPr>
        <dsp:cNvPr id="0" name=""/>
        <dsp:cNvSpPr/>
      </dsp:nvSpPr>
      <dsp:spPr>
        <a:xfrm>
          <a:off x="2753892" y="1029"/>
          <a:ext cx="1222491" cy="12224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Leer atentamente todas las instrucciones que se dan en cada actividad</a:t>
          </a:r>
        </a:p>
      </dsp:txBody>
      <dsp:txXfrm>
        <a:off x="2932922" y="180059"/>
        <a:ext cx="864431" cy="864431"/>
      </dsp:txXfrm>
    </dsp:sp>
    <dsp:sp modelId="{8E53F1C7-335A-40D3-A6E2-BCD7F805915A}">
      <dsp:nvSpPr>
        <dsp:cNvPr id="0" name=""/>
        <dsp:cNvSpPr/>
      </dsp:nvSpPr>
      <dsp:spPr>
        <a:xfrm rot="2160000">
          <a:off x="3937867" y="940329"/>
          <a:ext cx="325479" cy="4125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3947191" y="994150"/>
        <a:ext cx="227835" cy="247554"/>
      </dsp:txXfrm>
    </dsp:sp>
    <dsp:sp modelId="{C243A8B9-9951-4382-BBBA-06CDD303D251}">
      <dsp:nvSpPr>
        <dsp:cNvPr id="0" name=""/>
        <dsp:cNvSpPr/>
      </dsp:nvSpPr>
      <dsp:spPr>
        <a:xfrm>
          <a:off x="4239735" y="1080557"/>
          <a:ext cx="1222491" cy="12224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Hay que completar la actividad correctamente para pasar a la siguiente. </a:t>
          </a:r>
        </a:p>
      </dsp:txBody>
      <dsp:txXfrm>
        <a:off x="4418765" y="1259587"/>
        <a:ext cx="864431" cy="864431"/>
      </dsp:txXfrm>
    </dsp:sp>
    <dsp:sp modelId="{A2188E90-93D1-44FD-98C2-5D384C43395F}">
      <dsp:nvSpPr>
        <dsp:cNvPr id="0" name=""/>
        <dsp:cNvSpPr/>
      </dsp:nvSpPr>
      <dsp:spPr>
        <a:xfrm rot="6480000">
          <a:off x="4407317" y="2350103"/>
          <a:ext cx="325479" cy="4125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 rot="10800000">
        <a:off x="4471226" y="2386189"/>
        <a:ext cx="227835" cy="247554"/>
      </dsp:txXfrm>
    </dsp:sp>
    <dsp:sp modelId="{65DF8A79-A253-4693-BAD8-09197B4347FE}">
      <dsp:nvSpPr>
        <dsp:cNvPr id="0" name=""/>
        <dsp:cNvSpPr/>
      </dsp:nvSpPr>
      <dsp:spPr>
        <a:xfrm>
          <a:off x="3672193" y="2827271"/>
          <a:ext cx="1222491" cy="12224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Si la actividad esta mal respodida se volverá al comienzo</a:t>
          </a:r>
        </a:p>
      </dsp:txBody>
      <dsp:txXfrm>
        <a:off x="3851223" y="3006301"/>
        <a:ext cx="864431" cy="864431"/>
      </dsp:txXfrm>
    </dsp:sp>
    <dsp:sp modelId="{ACCF463D-BE00-49B9-BE72-A09188E9AC48}">
      <dsp:nvSpPr>
        <dsp:cNvPr id="0" name=""/>
        <dsp:cNvSpPr/>
      </dsp:nvSpPr>
      <dsp:spPr>
        <a:xfrm rot="10800000">
          <a:off x="3211610" y="3232221"/>
          <a:ext cx="325479" cy="4125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 rot="10800000">
        <a:off x="3309254" y="3314739"/>
        <a:ext cx="227835" cy="247554"/>
      </dsp:txXfrm>
    </dsp:sp>
    <dsp:sp modelId="{A478E1A3-5539-433E-AB3E-F22BEB300E56}">
      <dsp:nvSpPr>
        <dsp:cNvPr id="0" name=""/>
        <dsp:cNvSpPr/>
      </dsp:nvSpPr>
      <dsp:spPr>
        <a:xfrm>
          <a:off x="1835590" y="2827271"/>
          <a:ext cx="1222491" cy="12224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Puedes consultar cualquier medio para las respuestas</a:t>
          </a:r>
        </a:p>
      </dsp:txBody>
      <dsp:txXfrm>
        <a:off x="2014620" y="3006301"/>
        <a:ext cx="864431" cy="864431"/>
      </dsp:txXfrm>
    </dsp:sp>
    <dsp:sp modelId="{7B2F829C-691B-4BD1-81E2-A175CA3BB22B}">
      <dsp:nvSpPr>
        <dsp:cNvPr id="0" name=""/>
        <dsp:cNvSpPr/>
      </dsp:nvSpPr>
      <dsp:spPr>
        <a:xfrm rot="15120000">
          <a:off x="2003172" y="2367625"/>
          <a:ext cx="325479" cy="4125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 rot="10800000">
        <a:off x="2067081" y="2496575"/>
        <a:ext cx="227835" cy="247554"/>
      </dsp:txXfrm>
    </dsp:sp>
    <dsp:sp modelId="{ECD93EAC-FC20-499C-A317-57168BB33133}">
      <dsp:nvSpPr>
        <dsp:cNvPr id="0" name=""/>
        <dsp:cNvSpPr/>
      </dsp:nvSpPr>
      <dsp:spPr>
        <a:xfrm>
          <a:off x="1268049" y="1080557"/>
          <a:ext cx="1222491" cy="12224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/>
            <a:t>Cuando llegues a la meta recibirás una compensancion.</a:t>
          </a:r>
        </a:p>
      </dsp:txBody>
      <dsp:txXfrm>
        <a:off x="1447079" y="1259587"/>
        <a:ext cx="864431" cy="864431"/>
      </dsp:txXfrm>
    </dsp:sp>
    <dsp:sp modelId="{C4B84310-D9DA-401D-94AC-EB218A25C74D}">
      <dsp:nvSpPr>
        <dsp:cNvPr id="0" name=""/>
        <dsp:cNvSpPr/>
      </dsp:nvSpPr>
      <dsp:spPr>
        <a:xfrm rot="19440000">
          <a:off x="2452024" y="951158"/>
          <a:ext cx="325479" cy="4125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2461348" y="1062373"/>
        <a:ext cx="227835" cy="2475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8040" cy="1608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1069920" y="2121480"/>
            <a:ext cx="10058040" cy="193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1069920" y="4237200"/>
            <a:ext cx="10058040" cy="193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8040" cy="1608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069920" y="2121480"/>
            <a:ext cx="4908240" cy="193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224040" y="2121480"/>
            <a:ext cx="4908240" cy="193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1069920" y="4237200"/>
            <a:ext cx="4908240" cy="193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6224040" y="4237200"/>
            <a:ext cx="4908240" cy="193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8040" cy="1608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1069920" y="2121480"/>
            <a:ext cx="3238560" cy="193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470840" y="2121480"/>
            <a:ext cx="3238560" cy="193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7871760" y="2121480"/>
            <a:ext cx="3238560" cy="193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1069920" y="4237200"/>
            <a:ext cx="3238560" cy="193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4470840" y="4237200"/>
            <a:ext cx="3238560" cy="193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7871760" y="4237200"/>
            <a:ext cx="3238560" cy="193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8040" cy="1608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1069920" y="2121480"/>
            <a:ext cx="10058040" cy="4050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8040" cy="1608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069920" y="2121480"/>
            <a:ext cx="10058040" cy="4050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8040" cy="1608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069920" y="2121480"/>
            <a:ext cx="4908240" cy="4050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6224040" y="2121480"/>
            <a:ext cx="4908240" cy="4050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8040" cy="1608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1069920" y="484560"/>
            <a:ext cx="10058040" cy="7458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s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8040" cy="1608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1069920" y="2121480"/>
            <a:ext cx="4908240" cy="193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224040" y="2121480"/>
            <a:ext cx="4908240" cy="4050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1069920" y="4237200"/>
            <a:ext cx="4908240" cy="193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8040" cy="1608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069920" y="2121480"/>
            <a:ext cx="4908240" cy="40503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224040" y="2121480"/>
            <a:ext cx="4908240" cy="193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224040" y="4237200"/>
            <a:ext cx="4908240" cy="193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8040" cy="1608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1069920" y="2121480"/>
            <a:ext cx="4908240" cy="193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224040" y="2121480"/>
            <a:ext cx="4908240" cy="193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1069920" y="4237200"/>
            <a:ext cx="10058040" cy="1931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6"/>
          <p:cNvGrpSpPr/>
          <p:nvPr/>
        </p:nvGrpSpPr>
        <p:grpSpPr>
          <a:xfrm>
            <a:off x="11401560" y="6229800"/>
            <a:ext cx="456840" cy="456840"/>
            <a:chOff x="11401560" y="6229800"/>
            <a:chExt cx="456840" cy="456840"/>
          </a:xfrm>
        </p:grpSpPr>
        <p:sp>
          <p:nvSpPr>
            <p:cNvPr id="1" name="Oval 7"/>
            <p:cNvSpPr/>
            <p:nvPr/>
          </p:nvSpPr>
          <p:spPr>
            <a:xfrm>
              <a:off x="11401560" y="6229800"/>
              <a:ext cx="456840" cy="456840"/>
            </a:xfrm>
            <a:prstGeom prst="ellipse">
              <a:avLst/>
            </a:prstGeom>
            <a:blipFill rotWithShape="0">
              <a:blip r:embed="rId2"/>
              <a:srcRect/>
              <a:tile/>
            </a:blipFill>
            <a:ln w="2540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" name="Oval 8"/>
            <p:cNvSpPr/>
            <p:nvPr/>
          </p:nvSpPr>
          <p:spPr>
            <a:xfrm>
              <a:off x="11431080" y="6258960"/>
              <a:ext cx="398520" cy="398520"/>
            </a:xfrm>
            <a:prstGeom prst="ellipse">
              <a:avLst/>
            </a:prstGeom>
            <a:noFill/>
            <a:ln w="127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069920" y="484560"/>
            <a:ext cx="10058040" cy="160884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n-US" sz="4800" spc="-1" strike="noStrike">
                <a:solidFill>
                  <a:srgbClr val="000000"/>
                </a:solidFill>
                <a:latin typeface="Arial Black"/>
              </a:rPr>
              <a:t>Click to edit Master title style</a:t>
            </a:r>
            <a:endParaRPr b="0" lang="es-ES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1069920" y="2121480"/>
            <a:ext cx="10058040" cy="4050360"/>
          </a:xfrm>
          <a:prstGeom prst="rect">
            <a:avLst/>
          </a:prstGeom>
        </p:spPr>
        <p:txBody>
          <a:bodyPr>
            <a:noAutofit/>
          </a:bodyPr>
          <a:p>
            <a:pPr marL="182880" indent="-182520">
              <a:lnSpc>
                <a:spcPct val="90000"/>
              </a:lnSpc>
              <a:spcBef>
                <a:spcPts val="1199"/>
              </a:spcBef>
              <a:buClr>
                <a:srgbClr val="689d9b"/>
              </a:buClr>
              <a:buSzPct val="85000"/>
              <a:buFont typeface="Wingdings" charset="2"/>
              <a:buChar char="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Click to edit Master text styles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  <a:p>
            <a:pPr lvl="1" marL="457200" indent="-182520">
              <a:lnSpc>
                <a:spcPct val="90000"/>
              </a:lnSpc>
              <a:spcBef>
                <a:spcPts val="400"/>
              </a:spcBef>
              <a:spcAft>
                <a:spcPts val="201"/>
              </a:spcAft>
              <a:buClr>
                <a:srgbClr val="689d9b"/>
              </a:buClr>
              <a:buSzPct val="85000"/>
              <a:buFont typeface="Wingdings" charset="2"/>
              <a:buChar char="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level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2" marL="731520" indent="-182520">
              <a:lnSpc>
                <a:spcPct val="90000"/>
              </a:lnSpc>
              <a:spcBef>
                <a:spcPts val="400"/>
              </a:spcBef>
              <a:spcAft>
                <a:spcPts val="201"/>
              </a:spcAft>
              <a:buClr>
                <a:srgbClr val="689d9b"/>
              </a:buClr>
              <a:buSzPct val="85000"/>
              <a:buFont typeface="Wingdings" charset="2"/>
              <a:buChar char=""/>
            </a:pPr>
            <a:r>
              <a:rPr b="0" lang="en-US" sz="1600" spc="-1" strike="noStrike">
                <a:solidFill>
                  <a:srgbClr val="000000"/>
                </a:solidFill>
                <a:latin typeface="Arial"/>
              </a:rPr>
              <a:t>Third level</a:t>
            </a:r>
            <a:endParaRPr b="0" lang="es-ES" sz="1600" spc="-1" strike="noStrike">
              <a:solidFill>
                <a:srgbClr val="000000"/>
              </a:solidFill>
              <a:latin typeface="Arial"/>
            </a:endParaRPr>
          </a:p>
          <a:p>
            <a:pPr lvl="3" marL="1005840" indent="-182520">
              <a:lnSpc>
                <a:spcPct val="90000"/>
              </a:lnSpc>
              <a:spcBef>
                <a:spcPts val="400"/>
              </a:spcBef>
              <a:spcAft>
                <a:spcPts val="201"/>
              </a:spcAft>
              <a:buClr>
                <a:srgbClr val="689d9b"/>
              </a:buClr>
              <a:buSzPct val="85000"/>
              <a:buFont typeface="Wingdings" charset="2"/>
              <a:buChar char=""/>
            </a:pPr>
            <a:r>
              <a:rPr b="0" lang="en-US" sz="1600" spc="-1" strike="noStrike">
                <a:solidFill>
                  <a:srgbClr val="000000"/>
                </a:solidFill>
                <a:latin typeface="Arial"/>
              </a:rPr>
              <a:t>Fourth level</a:t>
            </a:r>
            <a:endParaRPr b="0" lang="es-ES" sz="1600" spc="-1" strike="noStrike">
              <a:solidFill>
                <a:srgbClr val="000000"/>
              </a:solidFill>
              <a:latin typeface="Arial"/>
            </a:endParaRPr>
          </a:p>
          <a:p>
            <a:pPr lvl="4" marL="1280160" indent="-182520">
              <a:lnSpc>
                <a:spcPct val="90000"/>
              </a:lnSpc>
              <a:spcBef>
                <a:spcPts val="400"/>
              </a:spcBef>
              <a:spcAft>
                <a:spcPts val="201"/>
              </a:spcAft>
              <a:buClr>
                <a:srgbClr val="689d9b"/>
              </a:buClr>
              <a:buSzPct val="85000"/>
              <a:buFont typeface="Wingdings" charset="2"/>
              <a:buChar char=""/>
            </a:pPr>
            <a:r>
              <a:rPr b="0" lang="en-US" sz="1600" spc="-1" strike="noStrike">
                <a:solidFill>
                  <a:srgbClr val="000000"/>
                </a:solidFill>
                <a:latin typeface="Arial"/>
              </a:rPr>
              <a:t>Fifth level</a:t>
            </a:r>
            <a:endParaRPr b="0" lang="es-E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/>
          </p:nvPr>
        </p:nvSpPr>
        <p:spPr>
          <a:xfrm>
            <a:off x="7964280" y="6272640"/>
            <a:ext cx="32731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32BB0DB3-6E21-4BC2-B8C4-43098FCBB017}" type="datetime">
              <a:rPr b="0" lang="en-US" sz="1100" spc="-1" strike="noStrike">
                <a:solidFill>
                  <a:srgbClr val="514949"/>
                </a:solidFill>
                <a:latin typeface="Arial"/>
              </a:rPr>
              <a:t>2/18/24</a:t>
            </a:fld>
            <a:endParaRPr b="0" lang="es-ES" sz="1100" spc="-1" strike="noStrike"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ftr"/>
          </p:nvPr>
        </p:nvSpPr>
        <p:spPr>
          <a:xfrm>
            <a:off x="1088280" y="6272640"/>
            <a:ext cx="632736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s-ES" sz="2400" spc="-1" strike="noStrike"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sldNum"/>
          </p:nvPr>
        </p:nvSpPr>
        <p:spPr>
          <a:xfrm>
            <a:off x="11311200" y="6272640"/>
            <a:ext cx="6397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fld id="{9CAF404D-CF40-4F4C-8A52-DBB230A156A8}" type="slidenum">
              <a:rPr b="0" lang="en-US" sz="1400" spc="-1" strike="noStrike">
                <a:solidFill>
                  <a:srgbClr val="ffffff"/>
                </a:solidFill>
                <a:latin typeface="Arial Black"/>
              </a:rPr>
              <a:t>&lt;número&gt;</a:t>
            </a:fld>
            <a:endParaRPr b="0" lang="es-E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diagramData" Target="../diagrams/data1.xml"/><Relationship Id="rId2" Type="http://schemas.openxmlformats.org/officeDocument/2006/relationships/diagramLayout" Target="../diagrams/layout1.xml"/><Relationship Id="rId3" Type="http://schemas.openxmlformats.org/officeDocument/2006/relationships/diagramQuickStyle" Target="../diagrams/quickStyle1.xml"/><Relationship Id="rId4" Type="http://schemas.openxmlformats.org/officeDocument/2006/relationships/diagramColors" Target="../diagrams/colors1.xml"/><Relationship Id="rId5" Type="http://schemas.microsoft.com/office/2007/relationships/diagramDrawing" Target="../diagrams/drawing1.xml"/><Relationship Id="rId6" Type="http://schemas.openxmlformats.org/officeDocument/2006/relationships/image" Target="../media/image2.jpeg"/><Relationship Id="rId7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ítulo 1"/>
          <p:cNvSpPr txBox="1"/>
          <p:nvPr/>
        </p:nvSpPr>
        <p:spPr>
          <a:xfrm>
            <a:off x="4970160" y="484560"/>
            <a:ext cx="6729840" cy="16088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>
              <a:lnSpc>
                <a:spcPct val="90000"/>
              </a:lnSpc>
            </a:pPr>
            <a:r>
              <a:rPr b="0" lang="es-ES" sz="3600" spc="-1" strike="noStrike">
                <a:solidFill>
                  <a:srgbClr val="000000"/>
                </a:solidFill>
                <a:latin typeface="Rockwell Condensed"/>
              </a:rPr>
              <a:t>INSTRUCCIONES PARA ESPACIO DE ACTIVIDADES CON RITMOS DISTINTOS DE APRENDIZAJE</a:t>
            </a:r>
            <a:endParaRPr b="0" lang="es-ES" sz="3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" name="Diagram1"/>
          <p:cNvGraphicFramePr/>
          <p:nvPr>
            <p:extLst>
              <p:ext uri="{D42A27DB-BD31-4B8C-83A1-F6EECF244321}">
                <p14:modId xmlns:p14="http://schemas.microsoft.com/office/powerpoint/2010/main" val="2319147891"/>
              </p:ext>
            </p:extLst>
          </p:nvPr>
        </p:nvGraphicFramePr>
        <p:xfrm>
          <a:off x="4970160" y="2121480"/>
          <a:ext cx="6729840" cy="405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  <p:pic>
        <p:nvPicPr>
          <p:cNvPr id="45" name="Marcador de contenido 6" descr="Imagen que contiene foto, edificio, posando, tabla&#10;&#10;Descripción generada automáticamente"/>
          <p:cNvPicPr/>
          <p:nvPr/>
        </p:nvPicPr>
        <p:blipFill>
          <a:blip r:embed="rId6"/>
          <a:srcRect l="0" t="3696" r="0" b="0"/>
          <a:stretch/>
        </p:blipFill>
        <p:spPr>
          <a:xfrm>
            <a:off x="3240" y="0"/>
            <a:ext cx="4646520" cy="6857640"/>
          </a:xfrm>
          <a:prstGeom prst="rect">
            <a:avLst/>
          </a:prstGeom>
          <a:ln w="0">
            <a:noFill/>
          </a:ln>
        </p:spPr>
      </p:pic>
      <p:sp>
        <p:nvSpPr>
          <p:cNvPr id="46" name="CuadroTexto 2"/>
          <p:cNvSpPr/>
          <p:nvPr/>
        </p:nvSpPr>
        <p:spPr>
          <a:xfrm>
            <a:off x="7889400" y="6357240"/>
            <a:ext cx="41313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horzOverflow="overflow" vertOverflow="overflow">
            <a:spAutoFit/>
          </a:bodyPr>
          <a:p>
            <a:pPr>
              <a:lnSpc>
                <a:spcPct val="100000"/>
              </a:lnSpc>
            </a:pPr>
            <a:r>
              <a:rPr b="1" lang="es-ES" sz="1800" spc="-1" strike="noStrike">
                <a:solidFill>
                  <a:srgbClr val="000000"/>
                </a:solidFill>
                <a:latin typeface="Rockwell Extra Bold"/>
              </a:rPr>
              <a:t>Maria Jose Gonzalez</a:t>
            </a:r>
            <a:endParaRPr b="0" lang="es-ES" sz="1800" spc="-1" strike="noStrike">
              <a:latin typeface="Arial"/>
            </a:endParaRPr>
          </a:p>
        </p:txBody>
      </p:sp>
      <p:sp>
        <p:nvSpPr>
          <p:cNvPr id="47" name="CuadroTexto 3"/>
          <p:cNvSpPr/>
          <p:nvPr/>
        </p:nvSpPr>
        <p:spPr>
          <a:xfrm>
            <a:off x="10684800" y="271080"/>
            <a:ext cx="12189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horzOverflow="overflow" vertOverflow="overflow">
            <a:spAutoFit/>
          </a:bodyPr>
          <a:p>
            <a:pPr>
              <a:lnSpc>
                <a:spcPct val="100000"/>
              </a:lnSpc>
            </a:pPr>
            <a:r>
              <a:rPr b="1" lang="es-ES" sz="1800" spc="-1" strike="noStrike">
                <a:solidFill>
                  <a:srgbClr val="000000"/>
                </a:solidFill>
                <a:latin typeface="Arial"/>
              </a:rPr>
              <a:t>2 ESO</a:t>
            </a:r>
            <a:endParaRPr b="0" lang="es-E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LibreOffice/7.1.2.2$Windows_X86_64 LibreOffice_project/8a45595d069ef5570103caea1b71cc9d82b2aae4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2024-02-18T12:45:18Z</dcterms:created>
  <dc:creator/>
  <dc:description/>
  <dc:language>es-ES</dc:language>
  <cp:lastModifiedBy/>
  <dcterms:modified xsi:type="dcterms:W3CDTF">2024-02-18T13:25:37Z</dcterms:modified>
  <cp:revision>59</cp:revision>
  <dc:subject/>
  <dc:title>Presentación de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Panorámica</vt:lpwstr>
  </property>
  <property fmtid="{D5CDD505-2E9C-101B-9397-08002B2CF9AE}" pid="3" name="Slides">
    <vt:i4>1</vt:i4>
  </property>
</Properties>
</file>