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2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4234C9A-E7EC-1038-30B3-0AFA582B2142}" v="199" dt="2023-11-13T16:17:21.23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86" d="100"/>
          <a:sy n="86" d="100"/>
        </p:scale>
        <p:origin x="96" y="8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1ED69555-EE48-4B19-812B-4E1068DBF976}"/>
              </a:ext>
            </a:extLst>
          </p:cNvPr>
          <p:cNvSpPr/>
          <p:nvPr/>
        </p:nvSpPr>
        <p:spPr>
          <a:xfrm>
            <a:off x="7573754" y="0"/>
            <a:ext cx="4618246" cy="6858000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Freeform 57">
            <a:extLst>
              <a:ext uri="{FF2B5EF4-FFF2-40B4-BE49-F238E27FC236}">
                <a16:creationId xmlns:a16="http://schemas.microsoft.com/office/drawing/2014/main" id="{57AEB73D-F521-4B19-820F-12DB6BCC8406}"/>
              </a:ext>
            </a:extLst>
          </p:cNvPr>
          <p:cNvSpPr/>
          <p:nvPr/>
        </p:nvSpPr>
        <p:spPr bwMode="auto">
          <a:xfrm>
            <a:off x="4456113" y="31750"/>
            <a:ext cx="0" cy="1588"/>
          </a:xfrm>
          <a:custGeom>
            <a:avLst/>
            <a:gdLst/>
            <a:ahLst/>
            <a:cxnLst/>
            <a:rect l="0" t="0" r="r" b="b"/>
            <a:pathLst>
              <a:path w="2" h="2">
                <a:moveTo>
                  <a:pt x="0" y="0"/>
                </a:moveTo>
                <a:lnTo>
                  <a:pt x="2" y="0"/>
                </a:lnTo>
                <a:lnTo>
                  <a:pt x="0" y="2"/>
                </a:lnTo>
                <a:lnTo>
                  <a:pt x="0" y="0"/>
                </a:lnTo>
                <a:close/>
              </a:path>
            </a:pathLst>
          </a:custGeom>
          <a:solidFill>
            <a:srgbClr val="30466D"/>
          </a:solidFill>
          <a:ln w="0">
            <a:solidFill>
              <a:srgbClr val="30466D"/>
            </a:solidFill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55388" y="863068"/>
            <a:ext cx="6007691" cy="4985916"/>
          </a:xfrm>
        </p:spPr>
        <p:txBody>
          <a:bodyPr anchor="ctr">
            <a:noAutofit/>
          </a:bodyPr>
          <a:lstStyle>
            <a:lvl1pPr algn="l">
              <a:lnSpc>
                <a:spcPct val="125000"/>
              </a:lnSpc>
              <a:defRPr sz="6000" b="0" cap="all" spc="150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197352" y="863068"/>
            <a:ext cx="3351729" cy="5120069"/>
          </a:xfrm>
        </p:spPr>
        <p:txBody>
          <a:bodyPr anchor="ctr">
            <a:normAutofit/>
          </a:bodyPr>
          <a:lstStyle>
            <a:lvl1pPr marL="0" indent="0" algn="l">
              <a:lnSpc>
                <a:spcPct val="150000"/>
              </a:lnSpc>
              <a:buNone/>
              <a:defRPr sz="2400" b="0" cap="none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B72EEBA-3A5D-41CE-8465-A45A0F65674E}"/>
              </a:ext>
            </a:extLst>
          </p:cNvPr>
          <p:cNvSpPr/>
          <p:nvPr/>
        </p:nvSpPr>
        <p:spPr>
          <a:xfrm rot="5400000">
            <a:off x="4101215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Date Placeholder 12">
            <a:extLst>
              <a:ext uri="{FF2B5EF4-FFF2-40B4-BE49-F238E27FC236}">
                <a16:creationId xmlns:a16="http://schemas.microsoft.com/office/drawing/2014/main" id="{79F4CF2F-CDFA-4A37-837C-819D5238EAB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197353" y="6309360"/>
            <a:ext cx="2151134" cy="457200"/>
          </a:xfrm>
        </p:spPr>
        <p:txBody>
          <a:bodyPr/>
          <a:lstStyle/>
          <a:p>
            <a:pPr algn="l"/>
            <a:fld id="{0DCFB061-4267-4D9F-8017-6F550D3068DF}" type="datetime1">
              <a:rPr lang="en-US" smtClean="0"/>
              <a:t>11/13/2023</a:t>
            </a:fld>
            <a:endParaRPr lang="en-US" dirty="0"/>
          </a:p>
        </p:txBody>
      </p:sp>
      <p:sp>
        <p:nvSpPr>
          <p:cNvPr id="15" name="Footer Placeholder 14">
            <a:extLst>
              <a:ext uri="{FF2B5EF4-FFF2-40B4-BE49-F238E27FC236}">
                <a16:creationId xmlns:a16="http://schemas.microsoft.com/office/drawing/2014/main" id="{CFECE62A-61A4-407D-8F0B-D459CD977C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55388" y="6309360"/>
            <a:ext cx="6007691" cy="457200"/>
          </a:xfrm>
        </p:spPr>
        <p:txBody>
          <a:bodyPr/>
          <a:lstStyle>
            <a:lvl1pPr algn="r">
              <a:defRPr/>
            </a:lvl1pPr>
          </a:lstStyle>
          <a:p>
            <a:pPr algn="l"/>
            <a:endParaRPr lang="en-US" dirty="0"/>
          </a:p>
        </p:txBody>
      </p:sp>
      <p:sp>
        <p:nvSpPr>
          <p:cNvPr id="27" name="Slide Number Placeholder 26">
            <a:extLst>
              <a:ext uri="{FF2B5EF4-FFF2-40B4-BE49-F238E27FC236}">
                <a16:creationId xmlns:a16="http://schemas.microsoft.com/office/drawing/2014/main" id="{99FE60A9-FE2A-451F-9244-60FCE7FE9A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62766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41BC61-5547-4A60-8DA1-6699760D9972}" type="datetime1">
              <a:rPr lang="en-US" smtClean="0"/>
              <a:t>11/13/2023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85202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77965" y="507037"/>
            <a:ext cx="1571626" cy="533993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933700" y="524373"/>
            <a:ext cx="5959577" cy="532259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9277965" y="6296615"/>
            <a:ext cx="2505996" cy="365125"/>
          </a:xfrm>
        </p:spPr>
        <p:txBody>
          <a:bodyPr/>
          <a:lstStyle/>
          <a:p>
            <a:fld id="{24B9D1C6-60D0-4CD1-8F31-F912522EB041}" type="datetime1">
              <a:rPr lang="en-US" smtClean="0"/>
              <a:t>11/13/2023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933699" y="6296615"/>
            <a:ext cx="5959577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8734643" y="2853201"/>
            <a:ext cx="5383267" cy="604269"/>
          </a:xfrm>
        </p:spPr>
        <p:txBody>
          <a:bodyPr/>
          <a:lstStyle>
            <a:lvl1pPr algn="l">
              <a:defRPr/>
            </a:lvl1pPr>
          </a:lstStyle>
          <a:p>
            <a:fld id="{FAEF9944-A4F6-4C59-AEBD-678D6480B8EA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7" name="Straight Connector 6" title="Rule Line">
            <a:extLst>
              <a:ext uri="{FF2B5EF4-FFF2-40B4-BE49-F238E27FC236}">
                <a16:creationId xmlns:a16="http://schemas.microsoft.com/office/drawing/2014/main" id="{A1005B08-D2D4-455C-AA62-1200E43E7AF9}"/>
              </a:ext>
            </a:extLst>
          </p:cNvPr>
          <p:cNvCxnSpPr/>
          <p:nvPr/>
        </p:nvCxnSpPr>
        <p:spPr>
          <a:xfrm>
            <a:off x="9111582" y="571502"/>
            <a:ext cx="0" cy="5275467"/>
          </a:xfrm>
          <a:prstGeom prst="line">
            <a:avLst/>
          </a:prstGeom>
          <a:ln w="3810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784364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A4ED5C-5A53-433E-8A55-46F54CE81DA5}" type="datetime1">
              <a:rPr lang="en-US" smtClean="0"/>
              <a:t>11/13/2023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71518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5BFD12B6-57DE-4B63-A723-500B050FB7DD}"/>
              </a:ext>
            </a:extLst>
          </p:cNvPr>
          <p:cNvSpPr/>
          <p:nvPr/>
        </p:nvSpPr>
        <p:spPr>
          <a:xfrm>
            <a:off x="0" y="4215384"/>
            <a:ext cx="12192000" cy="2642616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5316" y="1406284"/>
            <a:ext cx="10593694" cy="2597841"/>
          </a:xfrm>
        </p:spPr>
        <p:txBody>
          <a:bodyPr anchor="b">
            <a:normAutofit/>
          </a:bodyPr>
          <a:lstStyle>
            <a:lvl1pPr algn="ctr">
              <a:lnSpc>
                <a:spcPct val="125000"/>
              </a:lnSpc>
              <a:defRPr sz="4400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818312" y="4527856"/>
            <a:ext cx="6559018" cy="1570245"/>
          </a:xfrm>
        </p:spPr>
        <p:txBody>
          <a:bodyPr anchor="t">
            <a:normAutofit/>
          </a:bodyPr>
          <a:lstStyle>
            <a:lvl1pPr marL="0" indent="0" algn="ctr">
              <a:lnSpc>
                <a:spcPct val="130000"/>
              </a:lnSpc>
              <a:spcBef>
                <a:spcPts val="0"/>
              </a:spcBef>
              <a:buNone/>
              <a:defRPr sz="2400" b="0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F1E2E75-4758-4930-8024-39287C9629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ABC0C-B6DF-45E9-B954-11C99AA62C3E}" type="datetime1">
              <a:rPr lang="en-US" smtClean="0"/>
              <a:t>11/13/2023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88B9949-402C-42C2-9A94-16590FC0C5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039D83F6-DAF4-4876-AA41-F246EC970F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91613A19-DDA2-44F6-9ED4-F87771C684B8}"/>
              </a:ext>
            </a:extLst>
          </p:cNvPr>
          <p:cNvSpPr/>
          <p:nvPr/>
        </p:nvSpPr>
        <p:spPr>
          <a:xfrm>
            <a:off x="0" y="4215384"/>
            <a:ext cx="1218895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95788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5376670" y="705114"/>
            <a:ext cx="6172412" cy="2403846"/>
          </a:xfrm>
        </p:spPr>
        <p:txBody>
          <a:bodyPr anchor="b"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76670" y="3749040"/>
            <a:ext cx="6172411" cy="23469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B71B9-2624-4F21-93EE-35A78B1A0DAD}" type="datetime1">
              <a:rPr lang="en-US" smtClean="0"/>
              <a:t>11/13/2023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dirty="0"/>
              <a:t>‹#›</a:t>
            </a:fld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CE6B9B5-A5D1-4099-B52B-78F39AB0AFCB}"/>
              </a:ext>
            </a:extLst>
          </p:cNvPr>
          <p:cNvSpPr/>
          <p:nvPr/>
        </p:nvSpPr>
        <p:spPr>
          <a:xfrm rot="10800000">
            <a:off x="4693920" y="3396997"/>
            <a:ext cx="7498080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77073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76667" y="658999"/>
            <a:ext cx="6166422" cy="457200"/>
          </a:xfrm>
        </p:spPr>
        <p:txBody>
          <a:bodyPr anchor="b">
            <a:normAutofit/>
          </a:bodyPr>
          <a:lstStyle>
            <a:lvl1pPr marL="0" indent="0">
              <a:lnSpc>
                <a:spcPct val="130000"/>
              </a:lnSpc>
              <a:buNone/>
              <a:defRPr sz="1800" b="1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76668" y="1116199"/>
            <a:ext cx="6166422" cy="206212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376668" y="3623098"/>
            <a:ext cx="6166421" cy="457200"/>
          </a:xfrm>
        </p:spPr>
        <p:txBody>
          <a:bodyPr anchor="b">
            <a:normAutofit/>
          </a:bodyPr>
          <a:lstStyle>
            <a:lvl1pPr marL="0" indent="0">
              <a:lnSpc>
                <a:spcPct val="99000"/>
              </a:lnSpc>
              <a:buNone/>
              <a:defRPr lang="en-US" sz="1800" b="1" kern="1200" cap="all" spc="150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30000"/>
              </a:lnSpc>
              <a:spcBef>
                <a:spcPts val="930"/>
              </a:spcBef>
              <a:buFont typeface="Corbel" panose="020B0503020204020204" pitchFamily="34" charset="0"/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76670" y="4102370"/>
            <a:ext cx="6166419" cy="206654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D37C2A-BE2E-4840-A907-3254E2916C96}" type="datetime1">
              <a:rPr lang="en-US" smtClean="0"/>
              <a:t>11/13/2023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dirty="0"/>
              <a:t>‹#›</a:t>
            </a:fld>
            <a:endParaRPr lang="en-US" dirty="0"/>
          </a:p>
        </p:txBody>
      </p:sp>
      <p:sp>
        <p:nvSpPr>
          <p:cNvPr id="10" name="Title 9">
            <a:extLst>
              <a:ext uri="{FF2B5EF4-FFF2-40B4-BE49-F238E27FC236}">
                <a16:creationId xmlns:a16="http://schemas.microsoft.com/office/drawing/2014/main" id="{D26B370B-8381-431F-9492-0EA1205113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DCA89085-2231-4A9C-B23C-B199A9DD26C5}"/>
              </a:ext>
            </a:extLst>
          </p:cNvPr>
          <p:cNvSpPr/>
          <p:nvPr/>
        </p:nvSpPr>
        <p:spPr>
          <a:xfrm rot="10800000">
            <a:off x="4693920" y="3396997"/>
            <a:ext cx="7498080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28590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5CD215-1C45-48A0-8534-39FFE8A7C95A}" type="datetime1">
              <a:rPr lang="en-US" smtClean="0"/>
              <a:t>11/13/2023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510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7CF41D3-C6B9-4E99-9321-87C4E2168F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363A0F-DEF3-4134-98D0-2E1276938A8B}" type="datetime1">
              <a:rPr lang="en-US" smtClean="0"/>
              <a:t>11/13/2023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B5BC6EB-07B1-46AF-AC33-E998BC6AA4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3E3A0C1-6562-4819-9E88-4C1378FD5D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28132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7ACA29BA-0143-49FF-8608-DB1623D99537}"/>
              </a:ext>
            </a:extLst>
          </p:cNvPr>
          <p:cNvSpPr/>
          <p:nvPr/>
        </p:nvSpPr>
        <p:spPr>
          <a:xfrm>
            <a:off x="0" y="0"/>
            <a:ext cx="8248592" cy="6858000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53015" y="640079"/>
            <a:ext cx="2796066" cy="2551751"/>
          </a:xfrm>
        </p:spPr>
        <p:txBody>
          <a:bodyPr anchor="b">
            <a:normAutofit/>
          </a:bodyPr>
          <a:lstStyle>
            <a:lvl1pPr algn="l">
              <a:lnSpc>
                <a:spcPct val="135000"/>
              </a:lnSpc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8818" y="640078"/>
            <a:ext cx="6969693" cy="5455921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8753015" y="3223803"/>
            <a:ext cx="2796066" cy="2872197"/>
          </a:xfrm>
        </p:spPr>
        <p:txBody>
          <a:bodyPr anchor="t">
            <a:normAutofit/>
          </a:bodyPr>
          <a:lstStyle>
            <a:lvl1pPr marL="0" indent="0">
              <a:spcBef>
                <a:spcPts val="1400"/>
              </a:spcBef>
              <a:buNone/>
              <a:defRPr sz="1800" b="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3010CF18-370D-4E80-AE4C-396FFDFCAE5D}"/>
              </a:ext>
            </a:extLst>
          </p:cNvPr>
          <p:cNvSpPr/>
          <p:nvPr/>
        </p:nvSpPr>
        <p:spPr>
          <a:xfrm rot="5400000">
            <a:off x="4851595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Date Placeholder 9">
            <a:extLst>
              <a:ext uri="{FF2B5EF4-FFF2-40B4-BE49-F238E27FC236}">
                <a16:creationId xmlns:a16="http://schemas.microsoft.com/office/drawing/2014/main" id="{C5EBFE9C-5A22-4462-9C51-E00C03F55C3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753015" y="6309360"/>
            <a:ext cx="1734207" cy="457200"/>
          </a:xfrm>
        </p:spPr>
        <p:txBody>
          <a:bodyPr/>
          <a:lstStyle>
            <a:lvl1pPr algn="l">
              <a:defRPr/>
            </a:lvl1pPr>
          </a:lstStyle>
          <a:p>
            <a:fld id="{61A2E4C8-2960-4ADD-862C-4D9643CB15AC}" type="datetime1">
              <a:rPr lang="en-US" smtClean="0"/>
              <a:t>11/13/2023</a:t>
            </a:fld>
            <a:endParaRPr lang="en-US" dirty="0"/>
          </a:p>
        </p:txBody>
      </p:sp>
      <p:sp>
        <p:nvSpPr>
          <p:cNvPr id="11" name="Footer Placeholder 10">
            <a:extLst>
              <a:ext uri="{FF2B5EF4-FFF2-40B4-BE49-F238E27FC236}">
                <a16:creationId xmlns:a16="http://schemas.microsoft.com/office/drawing/2014/main" id="{2EBBFF2E-AA66-4B76-9139-CB000B5A45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38818" y="6309360"/>
            <a:ext cx="6993867" cy="4572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A44F64C4-BF20-4F6B-B650-57C71C828A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13455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34996" y="640079"/>
            <a:ext cx="2714085" cy="2695903"/>
          </a:xfrm>
        </p:spPr>
        <p:txBody>
          <a:bodyPr anchor="b">
            <a:noAutofit/>
          </a:bodyPr>
          <a:lstStyle>
            <a:lvl1pPr algn="l">
              <a:lnSpc>
                <a:spcPct val="104000"/>
              </a:lnSpc>
              <a:defRPr sz="3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248592" cy="6857999"/>
          </a:xfrm>
          <a:solidFill>
            <a:schemeClr val="bg2">
              <a:lumMod val="9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8834996" y="3429000"/>
            <a:ext cx="2714085" cy="2508026"/>
          </a:xfrm>
        </p:spPr>
        <p:txBody>
          <a:bodyPr anchor="t">
            <a:normAutofit/>
          </a:bodyPr>
          <a:lstStyle>
            <a:lvl1pPr marL="0" indent="0">
              <a:spcBef>
                <a:spcPts val="1400"/>
              </a:spcBef>
              <a:buNone/>
              <a:defRPr sz="1800" b="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90949BC8-9ABF-49F6-851C-5DB0B86CA70D}"/>
              </a:ext>
            </a:extLst>
          </p:cNvPr>
          <p:cNvSpPr/>
          <p:nvPr/>
        </p:nvSpPr>
        <p:spPr>
          <a:xfrm rot="5400000">
            <a:off x="4851595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4E1EE21-E3FA-4D43-B224-C664959637B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834997" y="6309360"/>
            <a:ext cx="1645920" cy="457200"/>
          </a:xfrm>
        </p:spPr>
        <p:txBody>
          <a:bodyPr/>
          <a:lstStyle/>
          <a:p>
            <a:fld id="{48BDEA15-09CD-4275-A8E0-385C965F48B0}" type="datetime1">
              <a:rPr lang="en-US" smtClean="0"/>
              <a:t>11/13/2023</a:t>
            </a:fld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32D7F83-8993-4ED4-9F02-663CC08505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E3678B7-E511-4CE1-BEE5-89E959B9BF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40080" y="6309360"/>
            <a:ext cx="4946592" cy="457200"/>
          </a:xfrm>
        </p:spPr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1997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0786F82F-1B47-46ED-8EAE-53EF71E59E9A}"/>
              </a:ext>
            </a:extLst>
          </p:cNvPr>
          <p:cNvSpPr/>
          <p:nvPr/>
        </p:nvSpPr>
        <p:spPr>
          <a:xfrm>
            <a:off x="4718302" y="0"/>
            <a:ext cx="7473698" cy="6858000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2918" y="705113"/>
            <a:ext cx="3411973" cy="5197498"/>
          </a:xfrm>
          <a:prstGeom prst="rect">
            <a:avLst/>
          </a:prstGeom>
        </p:spPr>
        <p:txBody>
          <a:bodyPr vert="horz" lIns="109728" tIns="109728" rIns="109728" bIns="9144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76671" y="705113"/>
            <a:ext cx="6172412" cy="5197497"/>
          </a:xfrm>
          <a:prstGeom prst="rect">
            <a:avLst/>
          </a:prstGeom>
        </p:spPr>
        <p:txBody>
          <a:bodyPr vert="horz" lIns="109728" tIns="109728" rIns="109728" bIns="9144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2917" y="6309360"/>
            <a:ext cx="3411973" cy="457200"/>
          </a:xfrm>
          <a:prstGeom prst="rect">
            <a:avLst/>
          </a:prstGeom>
        </p:spPr>
        <p:txBody>
          <a:bodyPr vert="horz" lIns="109728" tIns="109728" rIns="109728" bIns="91440" rtlCol="0" anchor="ctr"/>
          <a:lstStyle>
            <a:lvl1pPr algn="l">
              <a:defRPr sz="1200" spc="1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fld id="{4AF8082C-0922-4249-A612-B415F5231620}" type="datetime1">
              <a:rPr lang="en-US" smtClean="0"/>
              <a:t>11/13/2023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376670" y="6309360"/>
            <a:ext cx="4946592" cy="457200"/>
          </a:xfrm>
          <a:prstGeom prst="rect">
            <a:avLst/>
          </a:prstGeom>
        </p:spPr>
        <p:txBody>
          <a:bodyPr vert="horz" lIns="109728" tIns="109728" rIns="109728" bIns="91440" rtlCol="0" anchor="ctr"/>
          <a:lstStyle>
            <a:lvl1pPr algn="l">
              <a:defRPr sz="1200" spc="1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69202" y="6309360"/>
            <a:ext cx="979879" cy="457200"/>
          </a:xfrm>
          <a:prstGeom prst="rect">
            <a:avLst/>
          </a:prstGeom>
        </p:spPr>
        <p:txBody>
          <a:bodyPr vert="horz" lIns="109728" tIns="109728" rIns="109728" bIns="91440" rtlCol="0" anchor="b"/>
          <a:lstStyle>
            <a:lvl1pPr algn="r">
              <a:defRPr sz="1600" b="1" spc="1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EF1BAF6F-6275-4646-9C59-331B29B9550F}"/>
              </a:ext>
            </a:extLst>
          </p:cNvPr>
          <p:cNvSpPr/>
          <p:nvPr/>
        </p:nvSpPr>
        <p:spPr>
          <a:xfrm rot="5400000">
            <a:off x="1257298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22042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18" r:id="rId2"/>
    <p:sldLayoutId id="2147483719" r:id="rId3"/>
    <p:sldLayoutId id="2147483720" r:id="rId4"/>
    <p:sldLayoutId id="2147483721" r:id="rId5"/>
    <p:sldLayoutId id="2147483715" r:id="rId6"/>
    <p:sldLayoutId id="2147483711" r:id="rId7"/>
    <p:sldLayoutId id="2147483712" r:id="rId8"/>
    <p:sldLayoutId id="2147483713" r:id="rId9"/>
    <p:sldLayoutId id="2147483714" r:id="rId10"/>
    <p:sldLayoutId id="2147483716" r:id="rId11"/>
  </p:sldLayoutIdLst>
  <p:hf sldNum="0" hdr="0" ftr="0" dt="0"/>
  <p:txStyles>
    <p:titleStyle>
      <a:lvl1pPr algn="l" defTabSz="914400" rtl="0" eaLnBrk="1" latinLnBrk="0" hangingPunct="1">
        <a:lnSpc>
          <a:spcPct val="150000"/>
        </a:lnSpc>
        <a:spcBef>
          <a:spcPct val="0"/>
        </a:spcBef>
        <a:buNone/>
        <a:defRPr sz="3600" b="1" kern="1200" spc="1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40000"/>
        </a:lnSpc>
        <a:spcBef>
          <a:spcPts val="930"/>
        </a:spcBef>
        <a:buFont typeface="Corbel" panose="020B0503020204020204" pitchFamily="34" charset="0"/>
        <a:buNone/>
        <a:defRPr sz="1800" b="1" kern="1200" spc="15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0" indent="0" algn="l" defTabSz="914400" rtl="0" eaLnBrk="1" latinLnBrk="0" hangingPunct="1">
        <a:lnSpc>
          <a:spcPct val="140000"/>
        </a:lnSpc>
        <a:spcBef>
          <a:spcPts val="930"/>
        </a:spcBef>
        <a:buFont typeface="Corbel" panose="020B0503020204020204" pitchFamily="34" charset="0"/>
        <a:buNone/>
        <a:defRPr sz="1600" kern="1200" spc="15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0" indent="-320040" algn="l" defTabSz="914400" rtl="0" eaLnBrk="1" latinLnBrk="0" hangingPunct="1">
        <a:lnSpc>
          <a:spcPct val="140000"/>
        </a:lnSpc>
        <a:spcBef>
          <a:spcPts val="930"/>
        </a:spcBef>
        <a:buFont typeface="Corbel" panose="020B0503020204020204" pitchFamily="34" charset="0"/>
        <a:buChar char="–"/>
        <a:defRPr sz="1400" i="1" kern="1200" spc="15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0" indent="-320040" algn="l" defTabSz="914400" rtl="0" eaLnBrk="1" latinLnBrk="0" hangingPunct="1">
        <a:lnSpc>
          <a:spcPct val="140000"/>
        </a:lnSpc>
        <a:spcBef>
          <a:spcPts val="930"/>
        </a:spcBef>
        <a:buFont typeface="Corbel" panose="020B0503020204020204" pitchFamily="34" charset="0"/>
        <a:buChar char="–"/>
        <a:defRPr sz="1400" kern="1200" spc="15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0" indent="-320040" algn="l" defTabSz="914400" rtl="0" eaLnBrk="1" latinLnBrk="0" hangingPunct="1">
        <a:lnSpc>
          <a:spcPct val="140000"/>
        </a:lnSpc>
        <a:spcBef>
          <a:spcPts val="930"/>
        </a:spcBef>
        <a:buFont typeface="Corbel" panose="020B0503020204020204" pitchFamily="34" charset="0"/>
        <a:buChar char="–"/>
        <a:defRPr sz="1400" i="1" kern="1200" spc="15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92024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6pPr>
      <a:lvl7pPr marL="224028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i="1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7pPr>
      <a:lvl8pPr marL="256032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8pPr>
      <a:lvl9pPr marL="288036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i="1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>
            <a:extLst>
              <a:ext uri="{FF2B5EF4-FFF2-40B4-BE49-F238E27FC236}">
                <a16:creationId xmlns:a16="http://schemas.microsoft.com/office/drawing/2014/main" id="{0786F82F-1B47-46ED-8EAE-53EF71E59E9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18302" y="0"/>
            <a:ext cx="7473698" cy="6858000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EF1BAF6F-6275-4646-9C59-331B29B955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1257298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29" name="Rectangle 28">
            <a:extLst>
              <a:ext uri="{FF2B5EF4-FFF2-40B4-BE49-F238E27FC236}">
                <a16:creationId xmlns:a16="http://schemas.microsoft.com/office/drawing/2014/main" id="{099405E2-1A96-4DBA-A9DC-4C2A1B421C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0"/>
            <a:ext cx="1219200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BCF4857D-F003-4CA1-82AB-00900B1008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0"/>
            <a:ext cx="4426072" cy="180407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773088D-2793-5AE7-938C-C97B207A27C7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6746" r="21760" b="-1"/>
          <a:stretch/>
        </p:blipFill>
        <p:spPr>
          <a:xfrm>
            <a:off x="20" y="1804072"/>
            <a:ext cx="4458058" cy="4349801"/>
          </a:xfrm>
          <a:prstGeom prst="rect">
            <a:avLst/>
          </a:prstGeom>
        </p:spPr>
      </p:pic>
      <p:sp>
        <p:nvSpPr>
          <p:cNvPr id="26" name="Rectangle 25">
            <a:extLst>
              <a:ext uri="{FF2B5EF4-FFF2-40B4-BE49-F238E27FC236}">
                <a16:creationId xmlns:a16="http://schemas.microsoft.com/office/drawing/2014/main" id="{79855050-A75B-4DD0-9B56-8B1C7722D8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4426076" y="0"/>
            <a:ext cx="7765922" cy="6167615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94634" y="332450"/>
            <a:ext cx="6754447" cy="1471622"/>
          </a:xfrm>
        </p:spPr>
        <p:txBody>
          <a:bodyPr vert="horz" lIns="109728" tIns="109728" rIns="109728" bIns="91440" rtlCol="0" anchor="b">
            <a:normAutofit/>
          </a:bodyPr>
          <a:lstStyle/>
          <a:p>
            <a:pPr>
              <a:lnSpc>
                <a:spcPct val="140000"/>
              </a:lnSpc>
            </a:pPr>
            <a:r>
              <a:rPr lang="en-US" sz="2800" b="1"/>
              <a:t>INICIO</a:t>
            </a:r>
            <a:br>
              <a:rPr lang="en-US" sz="2800" b="1"/>
            </a:br>
            <a:r>
              <a:rPr lang="en-US" sz="2800" b="1"/>
              <a:t>ACTIVIDAD 1</a:t>
            </a: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5E6738EB-6FF0-4AF9-8462-57F4494B88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1753806"/>
            <a:ext cx="4425696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94637" y="1940001"/>
            <a:ext cx="6754446" cy="3834594"/>
          </a:xfrm>
        </p:spPr>
        <p:txBody>
          <a:bodyPr vert="horz" lIns="109728" tIns="109728" rIns="109728" bIns="91440" rtlCol="0" anchor="t">
            <a:normAutofit fontScale="92500" lnSpcReduction="10000"/>
          </a:bodyPr>
          <a:lstStyle/>
          <a:p>
            <a:pPr indent="-457200">
              <a:lnSpc>
                <a:spcPct val="130000"/>
              </a:lnSpc>
              <a:buFont typeface="Corbel" panose="020B0503020204020204" pitchFamily="34" charset="0"/>
              <a:buAutoNum type="arabicPeriod"/>
            </a:pP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¡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Inspírate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!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Busca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información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por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internet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sobre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 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mujeres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que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fueron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anfitrionas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de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tertulias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intelectuales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.</a:t>
            </a:r>
          </a:p>
          <a:p>
            <a:pPr indent="-457200">
              <a:lnSpc>
                <a:spcPct val="130000"/>
              </a:lnSpc>
              <a:buFont typeface="Corbel" panose="020B0503020204020204" pitchFamily="34" charset="0"/>
              <a:buAutoNum type="arabicPeriod"/>
            </a:pP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Busca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también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escritoras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españolas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del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siglo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XIX.</a:t>
            </a:r>
            <a:endParaRPr lang="en-US" dirty="0">
              <a:solidFill>
                <a:schemeClr val="tx1">
                  <a:lumMod val="75000"/>
                  <a:lumOff val="25000"/>
                </a:schemeClr>
              </a:solidFill>
              <a:ea typeface="Meiryo"/>
            </a:endParaRPr>
          </a:p>
          <a:p>
            <a:pPr indent="-457200">
              <a:lnSpc>
                <a:spcPct val="130000"/>
              </a:lnSpc>
              <a:buFont typeface="Corbel" panose="020B0503020204020204" pitchFamily="34" charset="0"/>
              <a:buAutoNum type="arabicPeriod"/>
            </a:pP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Imagina un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encuentro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entre dos de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esas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mujeres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.</a:t>
            </a:r>
            <a:endParaRPr lang="en-US" dirty="0">
              <a:solidFill>
                <a:schemeClr val="tx1">
                  <a:lumMod val="75000"/>
                  <a:lumOff val="25000"/>
                </a:schemeClr>
              </a:solidFill>
              <a:ea typeface="Meiryo"/>
            </a:endParaRPr>
          </a:p>
          <a:p>
            <a:pPr>
              <a:lnSpc>
                <a:spcPct val="130000"/>
              </a:lnSpc>
            </a:pP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ea typeface="Meiryo"/>
              </a:rPr>
              <a:t>Teresa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  <a:ea typeface="Meiryo"/>
              </a:rPr>
              <a:t>Escosa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ea typeface="Meiryo"/>
              </a:rPr>
              <a:t> . 4º ESO</a:t>
            </a:r>
          </a:p>
          <a:p>
            <a:pPr indent="-457200">
              <a:lnSpc>
                <a:spcPct val="130000"/>
              </a:lnSpc>
              <a:buFont typeface="Corbel" panose="020B0503020204020204" pitchFamily="34" charset="0"/>
              <a:buAutoNum type="arabicPeriod"/>
            </a:pPr>
            <a:endParaRPr lang="en-US">
              <a:solidFill>
                <a:schemeClr val="tx1">
                  <a:lumMod val="75000"/>
                  <a:lumOff val="25000"/>
                </a:schemeClr>
              </a:solidFill>
              <a:ea typeface="Meiryo"/>
            </a:endParaRP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DB791336-FCAA-4174-9303-B3F3748611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3049" y="6167615"/>
            <a:ext cx="12192001" cy="690385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CA212158-300D-44D0-9CCE-472C3F669EE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25" y="6109423"/>
            <a:ext cx="12188951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988521F4-D44A-42C5-9BDB-5CA2555409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394070" y="0"/>
            <a:ext cx="64008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ShojiVTI">
  <a:themeElements>
    <a:clrScheme name="Shoji">
      <a:dk1>
        <a:sysClr val="windowText" lastClr="000000"/>
      </a:dk1>
      <a:lt1>
        <a:sysClr val="window" lastClr="FFFFFF"/>
      </a:lt1>
      <a:dk2>
        <a:srgbClr val="595460"/>
      </a:dk2>
      <a:lt2>
        <a:srgbClr val="EBEDEB"/>
      </a:lt2>
      <a:accent1>
        <a:srgbClr val="97A7B8"/>
      </a:accent1>
      <a:accent2>
        <a:srgbClr val="A5B592"/>
      </a:accent2>
      <a:accent3>
        <a:srgbClr val="CED228"/>
      </a:accent3>
      <a:accent4>
        <a:srgbClr val="D1C499"/>
      </a:accent4>
      <a:accent5>
        <a:srgbClr val="BDB3B6"/>
      </a:accent5>
      <a:accent6>
        <a:srgbClr val="C5A98D"/>
      </a:accent6>
      <a:hlink>
        <a:srgbClr val="CC9900"/>
      </a:hlink>
      <a:folHlink>
        <a:srgbClr val="96A9A9"/>
      </a:folHlink>
    </a:clrScheme>
    <a:fontScheme name="Custom 7">
      <a:majorFont>
        <a:latin typeface="Meiryo"/>
        <a:ea typeface=""/>
        <a:cs typeface=""/>
      </a:majorFont>
      <a:minorFont>
        <a:latin typeface="Meiryo"/>
        <a:ea typeface=""/>
        <a:cs typeface=""/>
      </a:minorFont>
    </a:fontScheme>
    <a:fmtScheme name="Feathered">
      <a:fillStyleLst>
        <a:solidFill>
          <a:schemeClr val="phClr"/>
        </a:solidFill>
        <a:solidFill>
          <a:schemeClr val="phClr">
            <a:tint val="67000"/>
            <a:satMod val="105000"/>
          </a:schemeClr>
        </a:soli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0000"/>
                <a:satMod val="120000"/>
                <a:lumMod val="99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>
              <a:tint val="50000"/>
              <a:shade val="83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25400" dir="5400000" algn="ctr" rotWithShape="0">
              <a:srgbClr val="000000">
                <a:alpha val="20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hojiVTI" id="{00D0DDEB-E771-48E5-9E96-0647434F08B1}" vid="{9D22D596-7FD0-4F89-958C-AD79A094911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ShojiVTI</vt:lpstr>
      <vt:lpstr>INICIO ACTIVIDAD 1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/>
  <cp:revision>33</cp:revision>
  <dcterms:created xsi:type="dcterms:W3CDTF">2023-11-13T16:06:11Z</dcterms:created>
  <dcterms:modified xsi:type="dcterms:W3CDTF">2023-11-13T16:17:22Z</dcterms:modified>
</cp:coreProperties>
</file>