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234C9A-E7EC-1038-30B3-0AFA582B2142}" v="199" dt="2023-11-13T16:17:21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11/13/2023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27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2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43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15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11/13/2023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78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70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11/13/2023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5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11/13/2023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11/13/2023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81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11/13/2023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34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11/13/2023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9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0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15" r:id="rId6"/>
    <p:sldLayoutId id="2147483711" r:id="rId7"/>
    <p:sldLayoutId id="2147483712" r:id="rId8"/>
    <p:sldLayoutId id="2147483713" r:id="rId9"/>
    <p:sldLayoutId id="2147483714" r:id="rId10"/>
    <p:sldLayoutId id="2147483716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0786F82F-1B47-46ED-8EAE-53EF71E59E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F1BAF6F-6275-4646-9C59-331B29B95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6072" cy="1804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73088D-2793-5AE7-938C-C97B207A27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46" r="21760" b="-1"/>
          <a:stretch/>
        </p:blipFill>
        <p:spPr>
          <a:xfrm>
            <a:off x="20" y="1804072"/>
            <a:ext cx="4458058" cy="434980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0"/>
            <a:ext cx="7765922" cy="616761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4634" y="332450"/>
            <a:ext cx="6754447" cy="1471622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2800" b="1"/>
              <a:t>INICIO</a:t>
            </a:r>
            <a:br>
              <a:rPr lang="en-US" sz="2800" b="1"/>
            </a:br>
            <a:r>
              <a:rPr lang="en-US" sz="2800" b="1"/>
              <a:t>ACTIVIDAD 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753806"/>
            <a:ext cx="4425696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4637" y="1940001"/>
            <a:ext cx="6754446" cy="3834594"/>
          </a:xfrm>
        </p:spPr>
        <p:txBody>
          <a:bodyPr vert="horz" lIns="109728" tIns="109728" rIns="109728" bIns="91440" rtlCol="0" anchor="t">
            <a:normAutofit fontScale="92500" lnSpcReduction="10000"/>
          </a:bodyPr>
          <a:lstStyle/>
          <a:p>
            <a:pPr indent="-457200">
              <a:lnSpc>
                <a:spcPct val="130000"/>
              </a:lnSpc>
              <a:buFont typeface="Corbel" panose="020B0503020204020204" pitchFamily="34" charset="0"/>
              <a:buAutoNum type="arabi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¡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Inspírate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!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Busca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información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internet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sobre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mujeres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que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fueron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anfitrionas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tertulias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intelectuales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indent="-457200">
              <a:lnSpc>
                <a:spcPct val="130000"/>
              </a:lnSpc>
              <a:buFont typeface="Corbel" panose="020B0503020204020204" pitchFamily="34" charset="0"/>
              <a:buAutoNum type="arabicPeriod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Busca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también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escritoras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españolas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siglo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XIX.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a typeface="Meiryo"/>
            </a:endParaRPr>
          </a:p>
          <a:p>
            <a:pPr indent="-457200">
              <a:lnSpc>
                <a:spcPct val="130000"/>
              </a:lnSpc>
              <a:buFont typeface="Corbel" panose="020B0503020204020204" pitchFamily="34" charset="0"/>
              <a:buAutoNum type="arabi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Imagina un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encuentro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entre dos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mujeres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a typeface="Meiryo"/>
            </a:endParaRPr>
          </a:p>
          <a:p>
            <a:pPr>
              <a:lnSpc>
                <a:spcPct val="13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Teresa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Escosa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 . 4º ESO</a:t>
            </a:r>
          </a:p>
          <a:p>
            <a:pPr indent="-457200">
              <a:lnSpc>
                <a:spcPct val="130000"/>
              </a:lnSpc>
              <a:buFont typeface="Corbel" panose="020B0503020204020204" pitchFamily="34" charset="0"/>
              <a:buAutoNum type="arabicPeriod"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  <a:ea typeface="Meiryo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49" y="6167615"/>
            <a:ext cx="12192001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ShojiVTI</vt:lpstr>
      <vt:lpstr>INICIO ACTIVIDAD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33</cp:revision>
  <dcterms:created xsi:type="dcterms:W3CDTF">2023-11-13T16:06:11Z</dcterms:created>
  <dcterms:modified xsi:type="dcterms:W3CDTF">2023-11-13T16:17:22Z</dcterms:modified>
</cp:coreProperties>
</file>