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8" r:id="rId3"/>
    <p:sldId id="289" r:id="rId4"/>
    <p:sldId id="290" r:id="rId5"/>
    <p:sldId id="291" r:id="rId6"/>
    <p:sldId id="292" r:id="rId7"/>
    <p:sldId id="293" r:id="rId8"/>
    <p:sldId id="283" r:id="rId9"/>
    <p:sldId id="256" r:id="rId10"/>
    <p:sldId id="257" r:id="rId11"/>
    <p:sldId id="275" r:id="rId12"/>
    <p:sldId id="284" r:id="rId13"/>
    <p:sldId id="279" r:id="rId14"/>
    <p:sldId id="259" r:id="rId15"/>
    <p:sldId id="286" r:id="rId16"/>
    <p:sldId id="260" r:id="rId17"/>
    <p:sldId id="280" r:id="rId18"/>
    <p:sldId id="281" r:id="rId19"/>
    <p:sldId id="282" r:id="rId20"/>
    <p:sldId id="261" r:id="rId21"/>
    <p:sldId id="262" r:id="rId22"/>
    <p:sldId id="285" r:id="rId23"/>
    <p:sldId id="263" r:id="rId24"/>
    <p:sldId id="264" r:id="rId25"/>
    <p:sldId id="265" r:id="rId26"/>
    <p:sldId id="266" r:id="rId27"/>
    <p:sldId id="267" r:id="rId28"/>
    <p:sldId id="287" r:id="rId29"/>
    <p:sldId id="268" r:id="rId30"/>
    <p:sldId id="278" r:id="rId31"/>
    <p:sldId id="269" r:id="rId32"/>
    <p:sldId id="270" r:id="rId33"/>
    <p:sldId id="271" r:id="rId34"/>
    <p:sldId id="276" r:id="rId35"/>
    <p:sldId id="272" r:id="rId36"/>
    <p:sldId id="298" r:id="rId37"/>
    <p:sldId id="294" r:id="rId38"/>
    <p:sldId id="296" r:id="rId39"/>
    <p:sldId id="297" r:id="rId40"/>
    <p:sldId id="274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3" r:id="rId52"/>
    <p:sldId id="314" r:id="rId53"/>
    <p:sldId id="315" r:id="rId54"/>
    <p:sldId id="316" r:id="rId55"/>
    <p:sldId id="317" r:id="rId56"/>
    <p:sldId id="318" r:id="rId57"/>
    <p:sldId id="309" r:id="rId58"/>
    <p:sldId id="312" r:id="rId59"/>
    <p:sldId id="310" r:id="rId60"/>
    <p:sldId id="311" r:id="rId6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4660"/>
  </p:normalViewPr>
  <p:slideViewPr>
    <p:cSldViewPr>
      <p:cViewPr>
        <p:scale>
          <a:sx n="75" d="100"/>
          <a:sy n="75" d="100"/>
        </p:scale>
        <p:origin x="-99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F540-86C2-441E-B431-DD16ED962DA8}" type="datetimeFigureOut">
              <a:rPr lang="es-ES" smtClean="0"/>
              <a:pPr/>
              <a:t>18/06/2018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04E1-15D7-4570-870D-7D8A3B85D6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mmaroto\Music\Lady%20Gaga%20-%20Million%20Reasons%20(Audio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mmaroto\Downloads\Minions%20remix%20banana.mp3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es-E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GRADUACIÓN 6º A</a:t>
            </a:r>
            <a:r>
              <a:rPr lang="es-E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s-E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s-E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21 DE JUNIO DE 2018</a:t>
            </a:r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Lady Gaga - Million Reasons (Audio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85175" y="58134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omic Sans MS" pitchFamily="66" charset="0"/>
              </a:rPr>
              <a:t>ÉRAMOS TAN PEQUEÑOS….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20151116_115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8046156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latin typeface="Comic Sans MS" pitchFamily="66" charset="0"/>
              </a:rPr>
              <a:t>BIBLIOTECA JOSÉ SARAMAGO: TALLER DE CÓMICS</a:t>
            </a:r>
            <a:endParaRPr lang="es-ES" sz="3600" b="1" dirty="0">
              <a:latin typeface="Comic Sans MS" pitchFamily="66" charset="0"/>
            </a:endParaRPr>
          </a:p>
        </p:txBody>
      </p:sp>
      <p:pic>
        <p:nvPicPr>
          <p:cNvPr id="5" name="4 Marcador de contenido" descr="20151216_110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412776"/>
            <a:ext cx="5364088" cy="3017300"/>
          </a:xfrm>
        </p:spPr>
      </p:pic>
      <p:pic>
        <p:nvPicPr>
          <p:cNvPr id="8194" name="Picture 2" descr="C:\Users\mammaroto\Pictures\cole\20151216_110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76160"/>
            <a:ext cx="6012160" cy="33818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2016/2017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ESTÁBAMOS EN 5º</a:t>
            </a:r>
            <a:endParaRPr lang="es-ES" dirty="0"/>
          </a:p>
        </p:txBody>
      </p:sp>
      <p:pic>
        <p:nvPicPr>
          <p:cNvPr id="5" name="4 Marcador de contenido" descr="IMG_0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768751" cy="50765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-20161214-WA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08876"/>
            <a:ext cx="7488831" cy="5616623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latin typeface="Comic Sans MS" pitchFamily="66" charset="0"/>
              </a:rPr>
              <a:t> VISITA AL SALÓN DE PLENOS</a:t>
            </a:r>
            <a:endParaRPr lang="es-ES" sz="36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latin typeface="Comic Sans MS" pitchFamily="66" charset="0"/>
              </a:rPr>
              <a:t>CONSIGNAS DE CARNAVAL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20170221_090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COSIENDO LAS LATAS DE TOMATE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6146" name="Picture 2" descr="C:\Users\mammaroto\Pictures\Colegio\20170118_134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omic Sans MS" pitchFamily="66" charset="0"/>
              </a:rPr>
              <a:t>MARYLINS Y WARHOLS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2050" name="Picture 2" descr="C:\Users\mammaroto\Pictures\Colegio\20170224_120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mammaroto\Pictures\Colegio\20170223_091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71350" cy="3640135"/>
          </a:xfrm>
          <a:prstGeom prst="rect">
            <a:avLst/>
          </a:prstGeom>
          <a:noFill/>
        </p:spPr>
      </p:pic>
      <p:pic>
        <p:nvPicPr>
          <p:cNvPr id="1027" name="Picture 3" descr="C:\Users\mammaroto\Pictures\Colegio\20170223_09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435655"/>
            <a:ext cx="6084168" cy="34223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VISITA A LA VILLA ROMANA DE CARRANQUE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3074" name="Picture 2" descr="C:\Users\mammaroto\Pictures\Colegio\20170614_103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mammaroto\Pictures\Colegio\20170614_105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498641"/>
            <a:ext cx="5972193" cy="3359359"/>
          </a:xfrm>
          <a:prstGeom prst="rect">
            <a:avLst/>
          </a:prstGeom>
          <a:noFill/>
        </p:spPr>
      </p:pic>
      <p:pic>
        <p:nvPicPr>
          <p:cNvPr id="4099" name="Picture 3" descr="C:\Users\mammaroto\Pictures\Colegio\20170614_104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5989922" cy="336933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2009/2010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INFANTIL 3 AÑOS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anuario2010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385460" cy="3289095"/>
          </a:xfrm>
        </p:spPr>
      </p:pic>
      <p:pic>
        <p:nvPicPr>
          <p:cNvPr id="5" name="4 Imagen" descr="anuario2010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96952"/>
            <a:ext cx="4644008" cy="348300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omic Sans MS" pitchFamily="66" charset="0"/>
              </a:rPr>
              <a:t>ÚLTIMO DÍA DE QUINTO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20170622_1244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800" b="1" dirty="0" smtClean="0">
                <a:latin typeface="Comic Sans MS" pitchFamily="66" charset="0"/>
              </a:rPr>
              <a:t>JUGAMOS A JUEGOS DE MESA</a:t>
            </a:r>
            <a:endParaRPr lang="es-ES" sz="3800" b="1" dirty="0">
              <a:latin typeface="Comic Sans MS" pitchFamily="66" charset="0"/>
            </a:endParaRPr>
          </a:p>
        </p:txBody>
      </p:sp>
      <p:pic>
        <p:nvPicPr>
          <p:cNvPr id="4" name="3 Marcador de contenido" descr="20170622_124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Comic Sans MS" pitchFamily="66" charset="0"/>
              </a:rPr>
              <a:t>CURSO 2017/2018</a:t>
            </a:r>
            <a:br>
              <a:rPr lang="es-ES" sz="3200" b="1" dirty="0" smtClean="0">
                <a:latin typeface="Comic Sans MS" pitchFamily="66" charset="0"/>
              </a:rPr>
            </a:br>
            <a:r>
              <a:rPr lang="es-ES" sz="3200" b="1" dirty="0" smtClean="0">
                <a:latin typeface="Comic Sans MS" pitchFamily="66" charset="0"/>
              </a:rPr>
              <a:t>NUESTRO ÚLTIMO AÑO EN EL COLE</a:t>
            </a:r>
            <a:endParaRPr lang="es-ES" sz="3200" b="1" dirty="0">
              <a:latin typeface="Comic Sans MS" pitchFamily="66" charset="0"/>
            </a:endParaRPr>
          </a:p>
        </p:txBody>
      </p:sp>
      <p:pic>
        <p:nvPicPr>
          <p:cNvPr id="4" name="3 Marcador de contenido" descr="SEXTO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846285" cy="5884714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CONVIVENCIA EN BUTARQUE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6" name="5 Marcador de contenido" descr="20170922_103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8627797" cy="4853136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20170922_104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7439" cy="5145435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C:\Users\mammaroto\Pictures\Colegio\20170922_093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2372">
            <a:off x="3275856" y="404664"/>
            <a:ext cx="5504611" cy="3096344"/>
          </a:xfrm>
          <a:prstGeom prst="rect">
            <a:avLst/>
          </a:prstGeom>
          <a:noFill/>
        </p:spPr>
      </p:pic>
      <p:pic>
        <p:nvPicPr>
          <p:cNvPr id="5123" name="Picture 3" descr="C:\Users\mammaroto\Pictures\Colegio\20170922_1044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9538"/>
          <a:stretch>
            <a:fillRect/>
          </a:stretch>
        </p:blipFill>
        <p:spPr bwMode="auto">
          <a:xfrm rot="21293124">
            <a:off x="179512" y="3284984"/>
            <a:ext cx="4244264" cy="33881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MULTIDEPORTE EN PUERTA DE HIERRO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5" name="4 Marcador de contenido" descr="IMG_20180206_133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25508"/>
            <a:ext cx="6912768" cy="5184576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100" b="1" dirty="0" smtClean="0">
                <a:latin typeface="Comic Sans MS" pitchFamily="66" charset="0"/>
              </a:rPr>
              <a:t>EN ESTA PRUEBA LAURA ZAFRA SE LESIONÓ</a:t>
            </a:r>
            <a:r>
              <a:rPr lang="es-ES" sz="4000" b="1" dirty="0" smtClean="0">
                <a:latin typeface="Comic Sans MS" pitchFamily="66" charset="0"/>
              </a:rPr>
              <a:t>…</a:t>
            </a:r>
            <a:endParaRPr lang="es-ES" sz="4000" b="1" dirty="0">
              <a:latin typeface="Comic Sans MS" pitchFamily="66" charset="0"/>
            </a:endParaRPr>
          </a:p>
        </p:txBody>
      </p:sp>
      <p:pic>
        <p:nvPicPr>
          <p:cNvPr id="5" name="4 Marcador de contenido" descr="IMG_20180206_13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57401"/>
            <a:ext cx="7200799" cy="5400599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omic Sans MS" pitchFamily="66" charset="0"/>
              </a:rPr>
              <a:t>¡QUÉ FRÍO PASAMOS!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9218" name="Picture 2" descr="C:\Users\mammaroto\Pictures\foto movil\IMG_20180206_103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78940">
            <a:off x="294615" y="1838327"/>
            <a:ext cx="3953412" cy="2965059"/>
          </a:xfrm>
          <a:prstGeom prst="rect">
            <a:avLst/>
          </a:prstGeom>
          <a:noFill/>
        </p:spPr>
      </p:pic>
      <p:pic>
        <p:nvPicPr>
          <p:cNvPr id="9219" name="Picture 3" descr="C:\Users\mammaroto\Pictures\foto movil\IMG_20180206_133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5826">
            <a:off x="4201694" y="2709738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Marcador de contenido" descr="IMG_20180209_092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5 Imagen" descr="IMG_20180209_092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8347463" cy="630932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 rot="21041226">
            <a:off x="430782" y="893447"/>
            <a:ext cx="47492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6º: CARNAVAL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2010/2011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INFANTIL 4 AÑOS</a:t>
            </a:r>
            <a:endParaRPr lang="es-ES" dirty="0"/>
          </a:p>
        </p:txBody>
      </p:sp>
      <p:pic>
        <p:nvPicPr>
          <p:cNvPr id="4" name="3 Marcador de contenido" descr="SDC13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4524" y="3460893"/>
            <a:ext cx="4529476" cy="3397107"/>
          </a:xfrm>
        </p:spPr>
      </p:pic>
      <p:pic>
        <p:nvPicPr>
          <p:cNvPr id="5" name="4 Imagen" descr="SDC13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4392488" cy="329436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20180209_092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064896" cy="6048672"/>
          </a:xfrm>
        </p:spPr>
      </p:pic>
      <p:sp>
        <p:nvSpPr>
          <p:cNvPr id="5" name="4 Rectángulo"/>
          <p:cNvSpPr/>
          <p:nvPr/>
        </p:nvSpPr>
        <p:spPr>
          <a:xfrm rot="20277996">
            <a:off x="298" y="597604"/>
            <a:ext cx="3311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6º: CARNAVAL</a:t>
            </a:r>
            <a:endParaRPr lang="es-ES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IMG_20180209_093902.jpg"/>
          <p:cNvPicPr>
            <a:picLocks noChangeAspect="1"/>
          </p:cNvPicPr>
          <p:nvPr/>
        </p:nvPicPr>
        <p:blipFill>
          <a:blip r:embed="rId2" cstate="print"/>
          <a:srcRect l="12472"/>
          <a:stretch>
            <a:fillRect/>
          </a:stretch>
        </p:blipFill>
        <p:spPr>
          <a:xfrm>
            <a:off x="251520" y="404664"/>
            <a:ext cx="4547997" cy="3897052"/>
          </a:xfrm>
          <a:prstGeom prst="rect">
            <a:avLst/>
          </a:prstGeom>
        </p:spPr>
      </p:pic>
      <p:pic>
        <p:nvPicPr>
          <p:cNvPr id="11266" name="Picture 2" descr="C:\Users\mammaroto\Pictures\foto movil\IMG_20180209_0939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793"/>
          <a:stretch>
            <a:fillRect/>
          </a:stretch>
        </p:blipFill>
        <p:spPr bwMode="auto">
          <a:xfrm>
            <a:off x="4823549" y="1385094"/>
            <a:ext cx="4320451" cy="54729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3" name="Picture 3" descr="C:\Users\mammaroto\Pictures\foto movil\IMG_20180209_092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313809">
            <a:off x="311486" y="374837"/>
            <a:ext cx="3342687" cy="2507015"/>
          </a:xfrm>
          <a:prstGeom prst="rect">
            <a:avLst/>
          </a:prstGeom>
          <a:noFill/>
        </p:spPr>
      </p:pic>
      <p:pic>
        <p:nvPicPr>
          <p:cNvPr id="10244" name="Picture 4" descr="C:\Users\mammaroto\Pictures\foto movil\IMG_20180209_092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89" y="0"/>
            <a:ext cx="4668011" cy="3501008"/>
          </a:xfrm>
          <a:prstGeom prst="rect">
            <a:avLst/>
          </a:prstGeom>
          <a:noFill/>
        </p:spPr>
      </p:pic>
      <p:pic>
        <p:nvPicPr>
          <p:cNvPr id="10245" name="Picture 5" descr="C:\Users\mammaroto\Pictures\foto movil\IMG_20180209_093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915562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AL TEATRO CON LOS PEQUES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IMG_20180427_112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41377"/>
            <a:ext cx="7488831" cy="561662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Marcador de contenido" descr="1525256673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136904" cy="610267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 smtClean="0">
                <a:latin typeface="Comic Sans MS" pitchFamily="66" charset="0"/>
              </a:rPr>
              <a:t>TEJIENDO NUESTRAS BUFANDAS</a:t>
            </a:r>
            <a:endParaRPr lang="es-ES" sz="3600" b="1" dirty="0">
              <a:latin typeface="Comic Sans MS" pitchFamily="66" charset="0"/>
            </a:endParaRPr>
          </a:p>
        </p:txBody>
      </p:sp>
      <p:pic>
        <p:nvPicPr>
          <p:cNvPr id="7" name="6 Imagen" descr="1516996513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2743200" cy="4876800"/>
          </a:xfrm>
          <a:prstGeom prst="rect">
            <a:avLst/>
          </a:prstGeom>
        </p:spPr>
      </p:pic>
      <p:pic>
        <p:nvPicPr>
          <p:cNvPr id="9" name="8 Marcador de contenido" descr="15169965142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3933056"/>
            <a:ext cx="4876800" cy="2743200"/>
          </a:xfrm>
        </p:spPr>
      </p:pic>
      <p:pic>
        <p:nvPicPr>
          <p:cNvPr id="10" name="9 Imagen" descr="15169965138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052736"/>
            <a:ext cx="4876800" cy="27432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 smtClean="0">
                <a:latin typeface="Comic Sans MS" pitchFamily="66" charset="0"/>
              </a:rPr>
              <a:t>TAMBIÉN HEMOS HECHO PULSERAS</a:t>
            </a:r>
            <a:endParaRPr lang="es-ES" sz="3600" b="1" dirty="0">
              <a:latin typeface="Comic Sans MS" pitchFamily="66" charset="0"/>
            </a:endParaRPr>
          </a:p>
        </p:txBody>
      </p:sp>
      <p:pic>
        <p:nvPicPr>
          <p:cNvPr id="4" name="3 Marcador de contenido" descr="1523131512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579131">
            <a:off x="4541581" y="3086769"/>
            <a:ext cx="4572000" cy="3429000"/>
          </a:xfrm>
        </p:spPr>
      </p:pic>
      <p:pic>
        <p:nvPicPr>
          <p:cNvPr id="5" name="4 Imagen" descr="1523131516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54" y="1518442"/>
            <a:ext cx="4248472" cy="318635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JUEGOS ANTES DE NAVIDAD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1516996513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05889">
            <a:off x="198380" y="1443200"/>
            <a:ext cx="5337965" cy="3002605"/>
          </a:xfrm>
        </p:spPr>
      </p:pic>
      <p:pic>
        <p:nvPicPr>
          <p:cNvPr id="5" name="4 Imagen" descr="1516996513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3761">
            <a:off x="3629308" y="3830915"/>
            <a:ext cx="5366753" cy="30187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smtClean="0">
                <a:latin typeface="Comic Sans MS" pitchFamily="66" charset="0"/>
              </a:rPr>
              <a:t>UN REGALO A LA PROFE POR SU CUMPLE</a:t>
            </a:r>
            <a:endParaRPr lang="es-ES" sz="2800" b="1" dirty="0">
              <a:latin typeface="Comic Sans MS" pitchFamily="66" charset="0"/>
            </a:endParaRPr>
          </a:p>
        </p:txBody>
      </p:sp>
      <p:pic>
        <p:nvPicPr>
          <p:cNvPr id="4" name="3 Marcador de contenido" descr="1519578609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762500" cy="2686050"/>
          </a:xfrm>
        </p:spPr>
      </p:pic>
      <p:pic>
        <p:nvPicPr>
          <p:cNvPr id="5" name="4 Imagen" descr="1520076619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463" y="3933056"/>
            <a:ext cx="5310537" cy="292494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omic Sans MS" pitchFamily="66" charset="0"/>
              </a:rPr>
              <a:t>Y MUCHAS COSAS MÁS…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9" name="8 Imagen" descr="IMG_20180522_12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25751">
            <a:off x="4355976" y="2780928"/>
            <a:ext cx="4788024" cy="3591018"/>
          </a:xfrm>
          <a:prstGeom prst="rect">
            <a:avLst/>
          </a:prstGeom>
        </p:spPr>
      </p:pic>
      <p:pic>
        <p:nvPicPr>
          <p:cNvPr id="11" name="7 Marcador de contenido" descr="IMG_20180516_1125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075273">
            <a:off x="277518" y="1585155"/>
            <a:ext cx="5419898" cy="4064924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2011/2012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INFANTIL 5 AÑOS</a:t>
            </a:r>
            <a:endParaRPr lang="es-ES" dirty="0"/>
          </a:p>
        </p:txBody>
      </p:sp>
      <p:pic>
        <p:nvPicPr>
          <p:cNvPr id="5" name="4 Marcador de contenido" descr="IMG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311606"/>
            <a:ext cx="4728525" cy="3546394"/>
          </a:xfrm>
        </p:spPr>
      </p:pic>
      <p:pic>
        <p:nvPicPr>
          <p:cNvPr id="6" name="5 Imagen" descr="IMG_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¡Y NUESTRA CONVIVENCIA EN TOLEDO!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5 Marcador de contenido" descr="1526904005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4193704"/>
            <a:ext cx="3552395" cy="2664296"/>
          </a:xfrm>
        </p:spPr>
      </p:pic>
      <p:pic>
        <p:nvPicPr>
          <p:cNvPr id="5" name="Minions remix bana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237312"/>
            <a:ext cx="304800" cy="304800"/>
          </a:xfrm>
          <a:prstGeom prst="rect">
            <a:avLst/>
          </a:prstGeom>
        </p:spPr>
      </p:pic>
      <p:pic>
        <p:nvPicPr>
          <p:cNvPr id="6" name="5 Imagen" descr="1525896817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484784"/>
            <a:ext cx="3960440" cy="2970330"/>
          </a:xfrm>
          <a:prstGeom prst="rect">
            <a:avLst/>
          </a:prstGeom>
        </p:spPr>
      </p:pic>
      <p:pic>
        <p:nvPicPr>
          <p:cNvPr id="7" name="6 Imagen" descr="15259593643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12776"/>
            <a:ext cx="3960440" cy="297033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959362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3645024"/>
          </a:xfrm>
        </p:spPr>
      </p:pic>
      <p:pic>
        <p:nvPicPr>
          <p:cNvPr id="5" name="4 Imagen" descr="1526904005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16860" y="561020"/>
            <a:ext cx="4488160" cy="3366120"/>
          </a:xfrm>
          <a:prstGeom prst="rect">
            <a:avLst/>
          </a:prstGeom>
        </p:spPr>
      </p:pic>
      <p:pic>
        <p:nvPicPr>
          <p:cNvPr id="6" name="5 Imagen" descr="1526033329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383868"/>
            <a:ext cx="4632176" cy="347413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8968704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052053" cy="3789040"/>
          </a:xfrm>
        </p:spPr>
      </p:pic>
      <p:pic>
        <p:nvPicPr>
          <p:cNvPr id="5" name="4 Imagen" descr="15258702212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6904011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270626" y="553340"/>
            <a:ext cx="4426714" cy="3320034"/>
          </a:xfrm>
        </p:spPr>
      </p:pic>
      <p:pic>
        <p:nvPicPr>
          <p:cNvPr id="5" name="4 Imagen" descr="1525896817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3266982"/>
          </a:xfrm>
          <a:prstGeom prst="rect">
            <a:avLst/>
          </a:prstGeom>
        </p:spPr>
      </p:pic>
      <p:pic>
        <p:nvPicPr>
          <p:cNvPr id="6" name="5 Imagen" descr="15258968377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5617" y="3314902"/>
            <a:ext cx="3695733" cy="2771800"/>
          </a:xfrm>
          <a:prstGeom prst="rect">
            <a:avLst/>
          </a:prstGeom>
        </p:spPr>
      </p:pic>
      <p:pic>
        <p:nvPicPr>
          <p:cNvPr id="7" name="6 Imagen" descr="15258968364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635896" y="3140968"/>
            <a:ext cx="4032448" cy="302433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6904013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512" cy="3456384"/>
          </a:xfrm>
        </p:spPr>
      </p:pic>
      <p:pic>
        <p:nvPicPr>
          <p:cNvPr id="5" name="4 Imagen" descr="1525896872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12776"/>
            <a:ext cx="4692352" cy="3519264"/>
          </a:xfrm>
          <a:prstGeom prst="rect">
            <a:avLst/>
          </a:prstGeom>
        </p:spPr>
      </p:pic>
      <p:pic>
        <p:nvPicPr>
          <p:cNvPr id="6" name="5 Imagen" descr="15258968719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230724"/>
            <a:ext cx="4464496" cy="334837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1526033330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3573016"/>
            <a:ext cx="3912096" cy="2934072"/>
          </a:xfrm>
        </p:spPr>
      </p:pic>
      <p:pic>
        <p:nvPicPr>
          <p:cNvPr id="7" name="6 Imagen" descr="1526033329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4664"/>
            <a:ext cx="3768080" cy="2826060"/>
          </a:xfrm>
          <a:prstGeom prst="rect">
            <a:avLst/>
          </a:prstGeom>
        </p:spPr>
      </p:pic>
      <p:pic>
        <p:nvPicPr>
          <p:cNvPr id="8" name="7 Imagen" descr="IMG_20180511_110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20317">
            <a:off x="-65826" y="1031051"/>
            <a:ext cx="5494435" cy="412082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20180511_133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4457468" cy="3343101"/>
          </a:xfrm>
        </p:spPr>
      </p:pic>
      <p:pic>
        <p:nvPicPr>
          <p:cNvPr id="5" name="4 Imagen" descr="IMG_20180511_111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95271">
            <a:off x="4069940" y="1071516"/>
            <a:ext cx="5058086" cy="3793565"/>
          </a:xfrm>
          <a:prstGeom prst="rect">
            <a:avLst/>
          </a:prstGeom>
        </p:spPr>
      </p:pic>
      <p:pic>
        <p:nvPicPr>
          <p:cNvPr id="6" name="5 Imagen" descr="IMG_20180509_160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429000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6904011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499992" cy="3374994"/>
          </a:xfrm>
        </p:spPr>
      </p:pic>
      <p:pic>
        <p:nvPicPr>
          <p:cNvPr id="5" name="4 Imagen" descr="152595936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32312" cy="3249234"/>
          </a:xfrm>
          <a:prstGeom prst="rect">
            <a:avLst/>
          </a:prstGeom>
        </p:spPr>
      </p:pic>
      <p:pic>
        <p:nvPicPr>
          <p:cNvPr id="6" name="5 Imagen" descr="1525959362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113838"/>
            <a:ext cx="4992216" cy="374416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959364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64021" cy="3573016"/>
          </a:xfrm>
        </p:spPr>
      </p:pic>
      <p:pic>
        <p:nvPicPr>
          <p:cNvPr id="5" name="4 Imagen" descr="IMG_20180509_180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888940"/>
            <a:ext cx="5292080" cy="396906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15269040029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68416" cy="3951312"/>
          </a:xfrm>
        </p:spPr>
      </p:pic>
      <p:pic>
        <p:nvPicPr>
          <p:cNvPr id="7" name="6 Imagen" descr="1525959366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664" y="3446748"/>
            <a:ext cx="4548336" cy="3411252"/>
          </a:xfrm>
          <a:prstGeom prst="rect">
            <a:avLst/>
          </a:prstGeom>
        </p:spPr>
      </p:pic>
      <p:pic>
        <p:nvPicPr>
          <p:cNvPr id="8" name="7 Imagen" descr="1526033329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36186">
            <a:off x="285529" y="3385604"/>
            <a:ext cx="3596656" cy="2697492"/>
          </a:xfrm>
          <a:prstGeom prst="rect">
            <a:avLst/>
          </a:prstGeom>
        </p:spPr>
      </p:pic>
      <p:pic>
        <p:nvPicPr>
          <p:cNvPr id="9" name="8 Imagen" descr="1525959368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70013">
            <a:off x="5046537" y="357799"/>
            <a:ext cx="3744416" cy="280831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2012/2013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1º DE PRIMARIA</a:t>
            </a:r>
            <a:endParaRPr lang="es-ES" dirty="0"/>
          </a:p>
        </p:txBody>
      </p:sp>
      <p:pic>
        <p:nvPicPr>
          <p:cNvPr id="4" name="3 Marcador de contenido" descr="anuario13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904" y="1484784"/>
            <a:ext cx="9097096" cy="5112568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69040039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869187">
            <a:off x="-51375" y="776260"/>
            <a:ext cx="4392488" cy="3294366"/>
          </a:xfrm>
        </p:spPr>
      </p:pic>
      <p:pic>
        <p:nvPicPr>
          <p:cNvPr id="5" name="4 Imagen" descr="IMG_20180509_135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04664"/>
            <a:ext cx="4788024" cy="3591018"/>
          </a:xfrm>
          <a:prstGeom prst="rect">
            <a:avLst/>
          </a:prstGeom>
        </p:spPr>
      </p:pic>
      <p:pic>
        <p:nvPicPr>
          <p:cNvPr id="6" name="5 Imagen" descr="152597050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8107">
            <a:off x="2555776" y="3212976"/>
            <a:ext cx="4608512" cy="345638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959368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052053" cy="3789040"/>
          </a:xfrm>
        </p:spPr>
      </p:pic>
      <p:pic>
        <p:nvPicPr>
          <p:cNvPr id="5" name="4 Imagen" descr="IMG_20180511_123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8450">
            <a:off x="4662999" y="503520"/>
            <a:ext cx="4355976" cy="3266982"/>
          </a:xfrm>
          <a:prstGeom prst="rect">
            <a:avLst/>
          </a:prstGeom>
        </p:spPr>
      </p:pic>
      <p:pic>
        <p:nvPicPr>
          <p:cNvPr id="6" name="5 Imagen" descr="1526904006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73250">
            <a:off x="3352384" y="3407094"/>
            <a:ext cx="4040639" cy="303047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DSC_2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5178999" cy="2913187"/>
          </a:xfrm>
        </p:spPr>
      </p:pic>
      <p:pic>
        <p:nvPicPr>
          <p:cNvPr id="5" name="4 Imagen" descr="DSC_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5436096" cy="3057804"/>
          </a:xfrm>
          <a:prstGeom prst="rect">
            <a:avLst/>
          </a:prstGeom>
        </p:spPr>
      </p:pic>
      <p:pic>
        <p:nvPicPr>
          <p:cNvPr id="6" name="5 Imagen" descr="DSC_2389.JPG"/>
          <p:cNvPicPr>
            <a:picLocks noChangeAspect="1"/>
          </p:cNvPicPr>
          <p:nvPr/>
        </p:nvPicPr>
        <p:blipFill>
          <a:blip r:embed="rId4" cstate="print"/>
          <a:srcRect l="15248" t="11162" r="41700"/>
          <a:stretch>
            <a:fillRect/>
          </a:stretch>
        </p:blipFill>
        <p:spPr>
          <a:xfrm>
            <a:off x="5292080" y="908720"/>
            <a:ext cx="3908338" cy="453650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2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16580" cy="2934326"/>
          </a:xfrm>
          <a:prstGeom prst="rect">
            <a:avLst/>
          </a:prstGeom>
        </p:spPr>
      </p:pic>
      <p:pic>
        <p:nvPicPr>
          <p:cNvPr id="3" name="2 Imagen" descr="DSC_2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35655"/>
            <a:ext cx="6084168" cy="3422345"/>
          </a:xfrm>
          <a:prstGeom prst="rect">
            <a:avLst/>
          </a:prstGeom>
        </p:spPr>
      </p:pic>
      <p:pic>
        <p:nvPicPr>
          <p:cNvPr id="4" name="3 Imagen" descr="DSC_2428.JPG"/>
          <p:cNvPicPr>
            <a:picLocks noChangeAspect="1"/>
          </p:cNvPicPr>
          <p:nvPr/>
        </p:nvPicPr>
        <p:blipFill>
          <a:blip r:embed="rId4" cstate="print"/>
          <a:srcRect l="7363" r="19011"/>
          <a:stretch>
            <a:fillRect/>
          </a:stretch>
        </p:blipFill>
        <p:spPr>
          <a:xfrm rot="1072432">
            <a:off x="4830269" y="1420080"/>
            <a:ext cx="4320480" cy="330083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2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0"/>
            <a:ext cx="5796136" cy="3260327"/>
          </a:xfrm>
          <a:prstGeom prst="rect">
            <a:avLst/>
          </a:prstGeom>
        </p:spPr>
      </p:pic>
      <p:pic>
        <p:nvPicPr>
          <p:cNvPr id="3" name="2 Imagen" descr="DSC_2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7376" y="3698649"/>
            <a:ext cx="5616624" cy="3159351"/>
          </a:xfrm>
          <a:prstGeom prst="rect">
            <a:avLst/>
          </a:prstGeom>
        </p:spPr>
      </p:pic>
      <p:pic>
        <p:nvPicPr>
          <p:cNvPr id="4" name="3 Imagen" descr="DSC_2420.JPG"/>
          <p:cNvPicPr>
            <a:picLocks noChangeAspect="1"/>
          </p:cNvPicPr>
          <p:nvPr/>
        </p:nvPicPr>
        <p:blipFill>
          <a:blip r:embed="rId4" cstate="print"/>
          <a:srcRect l="34529" r="16244"/>
          <a:stretch>
            <a:fillRect/>
          </a:stretch>
        </p:blipFill>
        <p:spPr>
          <a:xfrm rot="20926372">
            <a:off x="167269" y="2212451"/>
            <a:ext cx="3420888" cy="390890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5580112" cy="3138813"/>
          </a:xfrm>
          <a:prstGeom prst="rect">
            <a:avLst/>
          </a:prstGeom>
        </p:spPr>
      </p:pic>
      <p:pic>
        <p:nvPicPr>
          <p:cNvPr id="3" name="2 Imagen" descr="DSC_2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284984"/>
            <a:ext cx="5868144" cy="330083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2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0"/>
            <a:ext cx="5724128" cy="3219822"/>
          </a:xfrm>
          <a:prstGeom prst="rect">
            <a:avLst/>
          </a:prstGeom>
        </p:spPr>
      </p:pic>
      <p:pic>
        <p:nvPicPr>
          <p:cNvPr id="3" name="2 Imagen" descr="DSC_2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6948264" cy="39083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959361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7703840" cy="577788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1525959363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384"/>
            <a:ext cx="8712968" cy="653472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/>
            </a:r>
            <a:br>
              <a:rPr lang="es-ES" b="1" dirty="0" smtClean="0">
                <a:latin typeface="Comic Sans MS" pitchFamily="66" charset="0"/>
              </a:rPr>
            </a:br>
            <a:endParaRPr lang="es-ES" b="1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361459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s-ES" sz="3349" b="1" dirty="0" smtClean="0">
                <a:latin typeface="Comic Sans MS" pitchFamily="66" charset="0"/>
              </a:rPr>
              <a:t>Espero que sigáis siendo amigos durante mucho tiempo, y que incorporéis a vuestra vida muchísimos más amigos.</a:t>
            </a:r>
          </a:p>
          <a:p>
            <a:pPr algn="just">
              <a:buNone/>
            </a:pPr>
            <a:endParaRPr lang="es-ES" sz="3349" b="1" dirty="0" smtClean="0">
              <a:latin typeface="Comic Sans MS" pitchFamily="66" charset="0"/>
            </a:endParaRPr>
          </a:p>
          <a:p>
            <a:pPr algn="just">
              <a:buNone/>
            </a:pPr>
            <a:r>
              <a:rPr lang="es-ES" sz="3349" b="1" dirty="0" smtClean="0">
                <a:latin typeface="Comic Sans MS" pitchFamily="66" charset="0"/>
              </a:rPr>
              <a:t>Deseo que la vida os vaya siempre bien y que podáis conseguir todo lo que os propongáis, siempre con esfuerzo.</a:t>
            </a:r>
          </a:p>
          <a:p>
            <a:pPr algn="just"/>
            <a:endParaRPr lang="es-ES" sz="3349" b="1" dirty="0" smtClean="0">
              <a:latin typeface="Comic Sans MS" pitchFamily="66" charset="0"/>
            </a:endParaRPr>
          </a:p>
          <a:p>
            <a:pPr algn="just">
              <a:buNone/>
            </a:pPr>
            <a:r>
              <a:rPr lang="es-ES" sz="3349" b="1" dirty="0" smtClean="0">
                <a:latin typeface="Comic Sans MS" pitchFamily="66" charset="0"/>
              </a:rPr>
              <a:t>¡Os echaré mucho de menos!</a:t>
            </a:r>
            <a:endParaRPr lang="es-ES" sz="3349" b="1" smtClean="0">
              <a:latin typeface="Comic Sans MS" pitchFamily="66" charset="0"/>
            </a:endParaRPr>
          </a:p>
          <a:p>
            <a:pPr algn="just">
              <a:buNone/>
            </a:pPr>
            <a:endParaRPr lang="es-ES" sz="3349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1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2013/2014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2º DE PRIMARIA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SDC1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488"/>
          <a:stretch>
            <a:fillRect/>
          </a:stretch>
        </p:blipFill>
        <p:spPr>
          <a:xfrm>
            <a:off x="467544" y="1556792"/>
            <a:ext cx="7776863" cy="5220922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snoopy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217399" cy="6290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Comic Sans MS" pitchFamily="66" charset="0"/>
              </a:rPr>
              <a:t>CURSO 2014/2015</a:t>
            </a:r>
            <a:br>
              <a:rPr lang="es-ES" b="1" dirty="0" smtClean="0">
                <a:latin typeface="Comic Sans MS" pitchFamily="66" charset="0"/>
              </a:rPr>
            </a:br>
            <a:r>
              <a:rPr lang="es-ES" b="1" dirty="0" smtClean="0">
                <a:latin typeface="Comic Sans MS" pitchFamily="66" charset="0"/>
              </a:rPr>
              <a:t>3º DE PRIMARIA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4" name="3 Marcador de contenido" descr="DSC_0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371768" cy="470912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Comic Sans MS" pitchFamily="66" charset="0"/>
              </a:rPr>
              <a:t>CURSO 2015/2016</a:t>
            </a:r>
            <a:br>
              <a:rPr lang="es-ES" sz="4000" b="1" dirty="0" smtClean="0">
                <a:latin typeface="Comic Sans MS" pitchFamily="66" charset="0"/>
              </a:rPr>
            </a:br>
            <a:r>
              <a:rPr lang="es-ES" sz="4000" b="1" dirty="0" smtClean="0">
                <a:latin typeface="Comic Sans MS" pitchFamily="66" charset="0"/>
              </a:rPr>
              <a:t>YA ESTÁBAMOS EN 4º</a:t>
            </a:r>
            <a:endParaRPr lang="es-ES" sz="4000" b="1" dirty="0">
              <a:latin typeface="Comic Sans MS" pitchFamily="66" charset="0"/>
            </a:endParaRPr>
          </a:p>
        </p:txBody>
      </p:sp>
      <p:pic>
        <p:nvPicPr>
          <p:cNvPr id="7" name="6 Marcador de contenido" descr="SDC10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3581" y="1700808"/>
            <a:ext cx="7440827" cy="558062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3 Imagen" descr="20151116_115127.jpg"/>
          <p:cNvPicPr>
            <a:picLocks noChangeAspect="1"/>
          </p:cNvPicPr>
          <p:nvPr/>
        </p:nvPicPr>
        <p:blipFill>
          <a:blip r:embed="rId2" cstate="print"/>
          <a:srcRect l="7875" r="9738"/>
          <a:stretch>
            <a:fillRect/>
          </a:stretch>
        </p:blipFill>
        <p:spPr>
          <a:xfrm rot="5400000">
            <a:off x="-1000802" y="1549482"/>
            <a:ext cx="6309320" cy="4307716"/>
          </a:xfrm>
          <a:prstGeom prst="rect">
            <a:avLst/>
          </a:prstGeom>
        </p:spPr>
      </p:pic>
      <p:pic>
        <p:nvPicPr>
          <p:cNvPr id="1026" name="Picture 2" descr="C:\Users\mammaroto\Pictures\cole\20151116_114909.jpg"/>
          <p:cNvPicPr>
            <a:picLocks noChangeAspect="1" noChangeArrowheads="1"/>
          </p:cNvPicPr>
          <p:nvPr/>
        </p:nvPicPr>
        <p:blipFill>
          <a:blip r:embed="rId3" cstate="print"/>
          <a:srcRect l="18992" r="37651" b="29562"/>
          <a:stretch>
            <a:fillRect/>
          </a:stretch>
        </p:blipFill>
        <p:spPr bwMode="auto">
          <a:xfrm rot="5400000">
            <a:off x="4439079" y="1977745"/>
            <a:ext cx="4757550" cy="434769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83568" y="188640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omic Sans MS" pitchFamily="66" charset="0"/>
              </a:rPr>
              <a:t>VISITA A LA BIBLIOTECA CARO BAROJA Y JUEGOS EN EL PARQUE</a:t>
            </a:r>
            <a:endParaRPr lang="es-ES" sz="2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187</Words>
  <Application>Microsoft Office PowerPoint</Application>
  <PresentationFormat>Presentación en pantalla (4:3)</PresentationFormat>
  <Paragraphs>39</Paragraphs>
  <Slides>60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Tema de Office</vt:lpstr>
      <vt:lpstr>GRADUACIÓN 6º A  21 DE JUNIO DE 2018</vt:lpstr>
      <vt:lpstr>CURSO 2009/2010 INFANTIL 3 AÑOS</vt:lpstr>
      <vt:lpstr>CURSO 2010/2011 INFANTIL 4 AÑOS</vt:lpstr>
      <vt:lpstr>CURSO 2011/2012 INFANTIL 5 AÑOS</vt:lpstr>
      <vt:lpstr>CURSO 2012/2013 1º DE PRIMARIA</vt:lpstr>
      <vt:lpstr>CURSO 2013/2014 2º DE PRIMARIA</vt:lpstr>
      <vt:lpstr>CURSO 2014/2015 3º DE PRIMARIA</vt:lpstr>
      <vt:lpstr>CURSO 2015/2016 YA ESTÁBAMOS EN 4º</vt:lpstr>
      <vt:lpstr>Diapositiva 9</vt:lpstr>
      <vt:lpstr>ÉRAMOS TAN PEQUEÑOS….</vt:lpstr>
      <vt:lpstr>BIBLIOTECA JOSÉ SARAMAGO: TALLER DE CÓMICS</vt:lpstr>
      <vt:lpstr>CURSO 2016/2017 ESTÁBAMOS EN 5º</vt:lpstr>
      <vt:lpstr> VISITA AL SALÓN DE PLENOS</vt:lpstr>
      <vt:lpstr>CONSIGNAS DE CARNAVAL</vt:lpstr>
      <vt:lpstr>COSIENDO LAS LATAS DE TOMATE</vt:lpstr>
      <vt:lpstr>MARYLINS Y WARHOLS</vt:lpstr>
      <vt:lpstr>Diapositiva 17</vt:lpstr>
      <vt:lpstr>VISITA A LA VILLA ROMANA DE CARRANQUE</vt:lpstr>
      <vt:lpstr>Diapositiva 19</vt:lpstr>
      <vt:lpstr>ÚLTIMO DÍA DE QUINTO</vt:lpstr>
      <vt:lpstr>JUGAMOS A JUEGOS DE MESA</vt:lpstr>
      <vt:lpstr>CURSO 2017/2018 NUESTRO ÚLTIMO AÑO EN EL COLE</vt:lpstr>
      <vt:lpstr>CONVIVENCIA EN BUTARQUE</vt:lpstr>
      <vt:lpstr>Diapositiva 24</vt:lpstr>
      <vt:lpstr>Diapositiva 25</vt:lpstr>
      <vt:lpstr>MULTIDEPORTE EN PUERTA DE HIERRO</vt:lpstr>
      <vt:lpstr>EN ESTA PRUEBA LAURA ZAFRA SE LESIONÓ…</vt:lpstr>
      <vt:lpstr>¡QUÉ FRÍO PASAMOS!</vt:lpstr>
      <vt:lpstr>Diapositiva 29</vt:lpstr>
      <vt:lpstr>Diapositiva 30</vt:lpstr>
      <vt:lpstr>Diapositiva 31</vt:lpstr>
      <vt:lpstr>Diapositiva 32</vt:lpstr>
      <vt:lpstr>AL TEATRO CON LOS PEQUES</vt:lpstr>
      <vt:lpstr>Diapositiva 34</vt:lpstr>
      <vt:lpstr>TEJIENDO NUESTRAS BUFANDAS</vt:lpstr>
      <vt:lpstr>TAMBIÉN HEMOS HECHO PULSERAS</vt:lpstr>
      <vt:lpstr>JUEGOS ANTES DE NAVIDAD</vt:lpstr>
      <vt:lpstr>UN REGALO A LA PROFE POR SU CUMPLE</vt:lpstr>
      <vt:lpstr>Y MUCHAS COSAS MÁS…</vt:lpstr>
      <vt:lpstr>¡Y NUESTRA CONVIVENCIA EN TOLEDO!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 </vt:lpstr>
      <vt:lpstr>Diapositiva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mammaroto</dc:creator>
  <cp:lastModifiedBy>mammaroto</cp:lastModifiedBy>
  <cp:revision>66</cp:revision>
  <dcterms:created xsi:type="dcterms:W3CDTF">2018-06-06T16:51:42Z</dcterms:created>
  <dcterms:modified xsi:type="dcterms:W3CDTF">2018-06-18T17:49:22Z</dcterms:modified>
</cp:coreProperties>
</file>