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203093-04BF-4972-89E4-0213CF909042}" v="1456" dt="2023-07-17T08:04:32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67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3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2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0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3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0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6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6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30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fIl_Lr5Rf5A?feature=oembed" TargetMode="Externa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C526B7A-4801-4FD1-95C8-03AF22629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BC8BBE5-981E-4B0B-9654-32B5668BFF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ED5E97A-D21B-4AA4-83CF-DA3A380E30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0"/>
            <a:ext cx="7724071" cy="6858000"/>
            <a:chOff x="4464881" y="0"/>
            <a:chExt cx="7724071" cy="6858000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8AF5706D-4464-450F-93F4-853EDF68C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3E0FB244-C158-43A9-AD7A-05DC5BBF6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5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D7C4AFCB-DD74-7C6F-79FA-8516BCABB617}"/>
              </a:ext>
            </a:extLst>
          </p:cNvPr>
          <p:cNvSpPr txBox="1"/>
          <p:nvPr/>
        </p:nvSpPr>
        <p:spPr>
          <a:xfrm>
            <a:off x="838200" y="586992"/>
            <a:ext cx="5638800" cy="246100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6E4C8D4-5E0C-E42F-8B5A-4E1562DC7DCD}"/>
              </a:ext>
            </a:extLst>
          </p:cNvPr>
          <p:cNvSpPr txBox="1"/>
          <p:nvPr/>
        </p:nvSpPr>
        <p:spPr>
          <a:xfrm>
            <a:off x="838200" y="3124200"/>
            <a:ext cx="5638437" cy="315616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1.- Las </a:t>
            </a:r>
            <a:r>
              <a:rPr lang="en-US" sz="1100" dirty="0" err="1"/>
              <a:t>actividades</a:t>
            </a:r>
            <a:r>
              <a:rPr lang="en-US" sz="1100" dirty="0"/>
              <a:t> </a:t>
            </a:r>
            <a:r>
              <a:rPr lang="en-US" sz="1100" dirty="0" err="1"/>
              <a:t>deben</a:t>
            </a:r>
            <a:r>
              <a:rPr lang="en-US" sz="1100" dirty="0"/>
              <a:t> </a:t>
            </a:r>
            <a:r>
              <a:rPr lang="en-US" sz="1100" dirty="0" err="1"/>
              <a:t>tener</a:t>
            </a:r>
            <a:r>
              <a:rPr lang="en-US" sz="1100" dirty="0"/>
              <a:t> un </a:t>
            </a:r>
            <a:r>
              <a:rPr lang="en-US" sz="1100" dirty="0" err="1"/>
              <a:t>carácter</a:t>
            </a:r>
            <a:r>
              <a:rPr lang="en-US" sz="1100" dirty="0"/>
              <a:t> </a:t>
            </a:r>
            <a:r>
              <a:rPr lang="en-US" sz="1100" dirty="0" err="1"/>
              <a:t>crítico</a:t>
            </a:r>
            <a:r>
              <a:rPr lang="en-US" sz="1100" dirty="0"/>
              <a:t> y </a:t>
            </a:r>
            <a:r>
              <a:rPr lang="en-US" sz="1100" dirty="0" err="1"/>
              <a:t>motivadoras</a:t>
            </a:r>
            <a:r>
              <a:rPr lang="en-US" sz="1100" dirty="0"/>
              <a:t> para que </a:t>
            </a:r>
            <a:r>
              <a:rPr lang="en-US" sz="1100" dirty="0" err="1"/>
              <a:t>otras</a:t>
            </a:r>
            <a:r>
              <a:rPr lang="en-US" sz="1100" dirty="0"/>
              <a:t> personas se </a:t>
            </a:r>
            <a:r>
              <a:rPr lang="en-US" sz="1100" dirty="0" err="1"/>
              <a:t>animen</a:t>
            </a:r>
            <a:r>
              <a:rPr lang="en-US" sz="1100" dirty="0"/>
              <a:t> a </a:t>
            </a:r>
            <a:r>
              <a:rPr lang="en-US" sz="1100" dirty="0" err="1"/>
              <a:t>seguir</a:t>
            </a:r>
            <a:r>
              <a:rPr lang="en-US" sz="1100" dirty="0"/>
              <a:t> </a:t>
            </a:r>
            <a:r>
              <a:rPr lang="en-US" sz="1100" dirty="0" err="1"/>
              <a:t>vuestro</a:t>
            </a:r>
            <a:r>
              <a:rPr lang="en-US" sz="1100" dirty="0"/>
              <a:t> </a:t>
            </a:r>
            <a:r>
              <a:rPr lang="en-US" sz="1100" dirty="0" err="1"/>
              <a:t>ejemplo</a:t>
            </a:r>
            <a:r>
              <a:rPr lang="en-US" sz="1100" dirty="0"/>
              <a:t>.</a:t>
            </a:r>
          </a:p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2.- En </a:t>
            </a:r>
            <a:r>
              <a:rPr lang="en-US" sz="1100" dirty="0" err="1"/>
              <a:t>el</a:t>
            </a:r>
            <a:r>
              <a:rPr lang="en-US" sz="1100" dirty="0"/>
              <a:t> </a:t>
            </a:r>
            <a:r>
              <a:rPr lang="en-US" sz="1100" dirty="0" err="1"/>
              <a:t>trabajo</a:t>
            </a:r>
            <a:r>
              <a:rPr lang="en-US" sz="1100" dirty="0"/>
              <a:t> </a:t>
            </a:r>
            <a:r>
              <a:rPr lang="en-US" sz="1100" dirty="0" err="1"/>
              <a:t>en</a:t>
            </a:r>
            <a:r>
              <a:rPr lang="en-US" sz="1100" dirty="0"/>
              <a:t> </a:t>
            </a:r>
            <a:r>
              <a:rPr lang="en-US" sz="1100" dirty="0" err="1"/>
              <a:t>grupo</a:t>
            </a:r>
            <a:r>
              <a:rPr lang="en-US" sz="1100" dirty="0"/>
              <a:t> es fundamental que </a:t>
            </a:r>
            <a:r>
              <a:rPr lang="en-US" sz="1100" dirty="0" err="1"/>
              <a:t>todos</a:t>
            </a:r>
            <a:r>
              <a:rPr lang="en-US" sz="1100" dirty="0"/>
              <a:t> </a:t>
            </a:r>
            <a:r>
              <a:rPr lang="en-US" sz="1100" dirty="0" err="1"/>
              <a:t>los</a:t>
            </a:r>
            <a:r>
              <a:rPr lang="en-US" sz="1100" dirty="0"/>
              <a:t> </a:t>
            </a:r>
            <a:r>
              <a:rPr lang="en-US" sz="1100" dirty="0" err="1"/>
              <a:t>participantes</a:t>
            </a:r>
            <a:r>
              <a:rPr lang="en-US" sz="1100" dirty="0"/>
              <a:t> </a:t>
            </a:r>
            <a:r>
              <a:rPr lang="en-US" sz="1100" dirty="0" err="1"/>
              <a:t>tengan</a:t>
            </a:r>
            <a:r>
              <a:rPr lang="en-US" sz="1100" dirty="0"/>
              <a:t> </a:t>
            </a:r>
            <a:r>
              <a:rPr lang="en-US" sz="1100" dirty="0" err="1"/>
              <a:t>muy</a:t>
            </a:r>
            <a:r>
              <a:rPr lang="en-US" sz="1100" dirty="0"/>
              <a:t> </a:t>
            </a:r>
            <a:r>
              <a:rPr lang="en-US" sz="1100" dirty="0" err="1"/>
              <a:t>definido</a:t>
            </a:r>
            <a:r>
              <a:rPr lang="en-US" sz="1100" dirty="0"/>
              <a:t> </a:t>
            </a:r>
            <a:r>
              <a:rPr lang="en-US" sz="1100" dirty="0" err="1"/>
              <a:t>su</a:t>
            </a:r>
            <a:r>
              <a:rPr lang="en-US" sz="1100" dirty="0"/>
              <a:t> </a:t>
            </a:r>
            <a:r>
              <a:rPr lang="en-US" sz="1100" dirty="0" err="1"/>
              <a:t>rol</a:t>
            </a:r>
            <a:r>
              <a:rPr lang="en-US" sz="1100" dirty="0"/>
              <a:t>.</a:t>
            </a:r>
          </a:p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3.- Solo se </a:t>
            </a:r>
            <a:r>
              <a:rPr lang="en-US" sz="1100" dirty="0" err="1"/>
              <a:t>valorará</a:t>
            </a:r>
            <a:r>
              <a:rPr lang="en-US" sz="1100" dirty="0"/>
              <a:t> </a:t>
            </a:r>
            <a:r>
              <a:rPr lang="en-US" sz="1100" dirty="0" err="1"/>
              <a:t>si</a:t>
            </a:r>
            <a:r>
              <a:rPr lang="en-US" sz="1100" dirty="0"/>
              <a:t> se </a:t>
            </a:r>
            <a:r>
              <a:rPr lang="en-US" sz="1100" dirty="0" err="1"/>
              <a:t>han</a:t>
            </a:r>
            <a:r>
              <a:rPr lang="en-US" sz="1100" dirty="0"/>
              <a:t> </a:t>
            </a:r>
            <a:r>
              <a:rPr lang="en-US" sz="1100" dirty="0" err="1"/>
              <a:t>realizado</a:t>
            </a:r>
            <a:r>
              <a:rPr lang="en-US" sz="1100" dirty="0"/>
              <a:t> </a:t>
            </a:r>
            <a:r>
              <a:rPr lang="en-US" sz="1100" dirty="0" err="1"/>
              <a:t>todas</a:t>
            </a:r>
            <a:r>
              <a:rPr lang="en-US" sz="1100" dirty="0"/>
              <a:t> las </a:t>
            </a:r>
            <a:r>
              <a:rPr lang="en-US" sz="1100" dirty="0" err="1"/>
              <a:t>actividades</a:t>
            </a:r>
            <a:r>
              <a:rPr lang="en-US" sz="1100" dirty="0"/>
              <a:t> </a:t>
            </a:r>
            <a:r>
              <a:rPr lang="en-US" sz="1100" dirty="0" err="1"/>
              <a:t>correctamente</a:t>
            </a:r>
            <a:r>
              <a:rPr lang="en-US" sz="1100" dirty="0"/>
              <a:t>.</a:t>
            </a:r>
          </a:p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4.- Una </a:t>
            </a:r>
            <a:r>
              <a:rPr lang="en-US" sz="1100" dirty="0" err="1"/>
              <a:t>vez</a:t>
            </a:r>
            <a:r>
              <a:rPr lang="en-US" sz="1100" dirty="0"/>
              <a:t> </a:t>
            </a:r>
            <a:r>
              <a:rPr lang="en-US" sz="1100" dirty="0" err="1"/>
              <a:t>vencido</a:t>
            </a:r>
            <a:r>
              <a:rPr lang="en-US" sz="1100" dirty="0"/>
              <a:t> </a:t>
            </a:r>
            <a:r>
              <a:rPr lang="en-US" sz="1100" dirty="0" err="1"/>
              <a:t>el</a:t>
            </a:r>
            <a:r>
              <a:rPr lang="en-US" sz="1100" dirty="0"/>
              <a:t> </a:t>
            </a:r>
            <a:r>
              <a:rPr lang="en-US" sz="1100" dirty="0" err="1"/>
              <a:t>plazo</a:t>
            </a:r>
            <a:r>
              <a:rPr lang="en-US" sz="1100" dirty="0"/>
              <a:t> de </a:t>
            </a:r>
            <a:r>
              <a:rPr lang="en-US" sz="1100" dirty="0" err="1"/>
              <a:t>entrega</a:t>
            </a:r>
            <a:r>
              <a:rPr lang="en-US" sz="1100" dirty="0"/>
              <a:t> no se </a:t>
            </a:r>
            <a:r>
              <a:rPr lang="en-US" sz="1100" dirty="0" err="1"/>
              <a:t>recibirá</a:t>
            </a:r>
            <a:r>
              <a:rPr lang="en-US" sz="1100" dirty="0"/>
              <a:t> </a:t>
            </a:r>
            <a:r>
              <a:rPr lang="en-US" sz="1100" dirty="0" err="1"/>
              <a:t>ningún</a:t>
            </a:r>
            <a:r>
              <a:rPr lang="en-US" sz="1100" dirty="0"/>
              <a:t> </a:t>
            </a:r>
            <a:r>
              <a:rPr lang="en-US" sz="1100" dirty="0" err="1"/>
              <a:t>trabajo</a:t>
            </a:r>
            <a:r>
              <a:rPr lang="en-US" sz="1100" dirty="0"/>
              <a:t> salvo que se </a:t>
            </a:r>
            <a:r>
              <a:rPr lang="en-US" sz="1100" dirty="0" err="1"/>
              <a:t>justifique</a:t>
            </a:r>
            <a:r>
              <a:rPr lang="en-US" sz="1100" dirty="0"/>
              <a:t> un </a:t>
            </a:r>
            <a:r>
              <a:rPr lang="en-US" sz="1100" dirty="0" err="1"/>
              <a:t>problema</a:t>
            </a:r>
            <a:r>
              <a:rPr lang="en-US" sz="1100" dirty="0"/>
              <a:t> grave e irreparable.</a:t>
            </a:r>
          </a:p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5.- Para </a:t>
            </a:r>
            <a:r>
              <a:rPr lang="en-US" sz="1100" dirty="0" err="1"/>
              <a:t>evitar</a:t>
            </a:r>
            <a:r>
              <a:rPr lang="en-US" sz="1100" dirty="0"/>
              <a:t> </a:t>
            </a:r>
            <a:r>
              <a:rPr lang="en-US" sz="1100" dirty="0" err="1"/>
              <a:t>problemas</a:t>
            </a:r>
            <a:r>
              <a:rPr lang="en-US" sz="1100" dirty="0"/>
              <a:t> lo </a:t>
            </a:r>
            <a:r>
              <a:rPr lang="en-US" sz="1100" dirty="0" err="1"/>
              <a:t>mejor</a:t>
            </a:r>
            <a:r>
              <a:rPr lang="en-US" sz="1100" dirty="0"/>
              <a:t> que </a:t>
            </a:r>
            <a:r>
              <a:rPr lang="en-US" sz="1100" dirty="0" err="1"/>
              <a:t>puedes</a:t>
            </a:r>
            <a:r>
              <a:rPr lang="en-US" sz="1100" dirty="0"/>
              <a:t> </a:t>
            </a:r>
            <a:r>
              <a:rPr lang="en-US" sz="1100" dirty="0" err="1"/>
              <a:t>hacer</a:t>
            </a:r>
            <a:r>
              <a:rPr lang="en-US" sz="1100" dirty="0"/>
              <a:t> es </a:t>
            </a:r>
            <a:r>
              <a:rPr lang="en-US" sz="1100" dirty="0" err="1"/>
              <a:t>entregarlo</a:t>
            </a:r>
            <a:r>
              <a:rPr lang="en-US" sz="1100" dirty="0"/>
              <a:t> </a:t>
            </a:r>
            <a:r>
              <a:rPr lang="en-US" sz="1100" dirty="0" err="1"/>
              <a:t>unos</a:t>
            </a:r>
            <a:r>
              <a:rPr lang="en-US" sz="1100" dirty="0"/>
              <a:t> días antes.</a:t>
            </a:r>
          </a:p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6.- No dudes </a:t>
            </a:r>
            <a:r>
              <a:rPr lang="en-US" sz="1100" dirty="0" err="1"/>
              <a:t>en</a:t>
            </a:r>
            <a:r>
              <a:rPr lang="en-US" sz="1100" dirty="0"/>
              <a:t> </a:t>
            </a:r>
            <a:r>
              <a:rPr lang="en-US" sz="1100" dirty="0" err="1"/>
              <a:t>ir</a:t>
            </a:r>
            <a:r>
              <a:rPr lang="en-US" sz="1100" dirty="0"/>
              <a:t> </a:t>
            </a:r>
            <a:r>
              <a:rPr lang="en-US" sz="1100" dirty="0" err="1"/>
              <a:t>mostrando</a:t>
            </a:r>
            <a:r>
              <a:rPr lang="en-US" sz="1100" dirty="0"/>
              <a:t> </a:t>
            </a:r>
            <a:r>
              <a:rPr lang="en-US" sz="1100" dirty="0" err="1"/>
              <a:t>tus</a:t>
            </a:r>
            <a:r>
              <a:rPr lang="en-US" sz="1100" dirty="0"/>
              <a:t> pasos al </a:t>
            </a:r>
            <a:r>
              <a:rPr lang="en-US" sz="1100" dirty="0" err="1"/>
              <a:t>profesor</a:t>
            </a:r>
            <a:r>
              <a:rPr lang="en-US" sz="1100" dirty="0"/>
              <a:t> para que </a:t>
            </a:r>
            <a:r>
              <a:rPr lang="en-US" sz="1100" dirty="0" err="1"/>
              <a:t>te</a:t>
            </a:r>
            <a:r>
              <a:rPr lang="en-US" sz="1100" dirty="0"/>
              <a:t> </a:t>
            </a:r>
            <a:r>
              <a:rPr lang="en-US" sz="1100" dirty="0" err="1"/>
              <a:t>pueda</a:t>
            </a:r>
            <a:r>
              <a:rPr lang="en-US" sz="1100" dirty="0"/>
              <a:t> </a:t>
            </a:r>
            <a:r>
              <a:rPr lang="en-US" sz="1100" dirty="0" err="1"/>
              <a:t>ir</a:t>
            </a:r>
            <a:r>
              <a:rPr lang="en-US" sz="1100" dirty="0"/>
              <a:t> </a:t>
            </a:r>
            <a:r>
              <a:rPr lang="en-US" sz="1100" dirty="0" err="1"/>
              <a:t>guiando</a:t>
            </a:r>
            <a:r>
              <a:rPr lang="en-US" sz="1100" dirty="0"/>
              <a:t> y </a:t>
            </a:r>
            <a:r>
              <a:rPr lang="en-US" sz="1100" dirty="0" err="1"/>
              <a:t>ayudando</a:t>
            </a:r>
            <a:r>
              <a:rPr lang="en-US" sz="1100" dirty="0"/>
              <a:t> </a:t>
            </a:r>
            <a:r>
              <a:rPr lang="en-US" sz="1100" dirty="0" err="1"/>
              <a:t>en</a:t>
            </a:r>
            <a:r>
              <a:rPr lang="en-US" sz="1100" dirty="0"/>
              <a:t> </a:t>
            </a:r>
            <a:r>
              <a:rPr lang="en-US" sz="1100" dirty="0" err="1"/>
              <a:t>tu</a:t>
            </a:r>
            <a:r>
              <a:rPr lang="en-US" sz="1100" dirty="0"/>
              <a:t> </a:t>
            </a:r>
            <a:r>
              <a:rPr lang="en-US" sz="1100" dirty="0" err="1"/>
              <a:t>aprendizaje</a:t>
            </a:r>
            <a:r>
              <a:rPr lang="en-US" sz="1100" dirty="0"/>
              <a:t>.</a:t>
            </a:r>
          </a:p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7.- Cada </a:t>
            </a:r>
            <a:r>
              <a:rPr lang="en-US" sz="1100" dirty="0" err="1"/>
              <a:t>actividad</a:t>
            </a:r>
            <a:r>
              <a:rPr lang="en-US" sz="1100" dirty="0"/>
              <a:t> </a:t>
            </a:r>
            <a:r>
              <a:rPr lang="en-US" sz="1100" dirty="0" err="1"/>
              <a:t>está</a:t>
            </a:r>
            <a:r>
              <a:rPr lang="en-US" sz="1100" dirty="0"/>
              <a:t> </a:t>
            </a:r>
            <a:r>
              <a:rPr lang="en-US" sz="1100" dirty="0" err="1"/>
              <a:t>explicada</a:t>
            </a:r>
            <a:r>
              <a:rPr lang="en-US" sz="1100" dirty="0"/>
              <a:t> </a:t>
            </a:r>
            <a:r>
              <a:rPr lang="en-US" sz="1100" dirty="0" err="1"/>
              <a:t>en</a:t>
            </a:r>
            <a:r>
              <a:rPr lang="en-US" sz="1100" dirty="0"/>
              <a:t> </a:t>
            </a:r>
            <a:r>
              <a:rPr lang="en-US" sz="1100" dirty="0" err="1"/>
              <a:t>detalle</a:t>
            </a:r>
            <a:r>
              <a:rPr lang="en-US" sz="1100" dirty="0"/>
              <a:t> </a:t>
            </a:r>
            <a:r>
              <a:rPr lang="en-US" sz="1100" dirty="0" err="1"/>
              <a:t>en</a:t>
            </a:r>
            <a:r>
              <a:rPr lang="en-US" sz="1100" dirty="0"/>
              <a:t> </a:t>
            </a:r>
            <a:r>
              <a:rPr lang="en-US" sz="1100" dirty="0" err="1"/>
              <a:t>su</a:t>
            </a:r>
            <a:r>
              <a:rPr lang="en-US" sz="1100" dirty="0"/>
              <a:t> </a:t>
            </a:r>
            <a:r>
              <a:rPr lang="en-US" sz="1100" dirty="0" err="1"/>
              <a:t>propio</a:t>
            </a:r>
            <a:r>
              <a:rPr lang="en-US" sz="1100" dirty="0"/>
              <a:t> </a:t>
            </a:r>
            <a:r>
              <a:rPr lang="en-US" sz="1100" dirty="0" err="1"/>
              <a:t>espacio</a:t>
            </a:r>
            <a:r>
              <a:rPr lang="en-US" sz="1100" dirty="0"/>
              <a:t>.</a:t>
            </a:r>
          </a:p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8.- Mira </a:t>
            </a:r>
            <a:r>
              <a:rPr lang="en-US" sz="1100" dirty="0" err="1"/>
              <a:t>el</a:t>
            </a:r>
            <a:r>
              <a:rPr lang="en-US" sz="1100" dirty="0"/>
              <a:t> </a:t>
            </a:r>
            <a:r>
              <a:rPr lang="en-US" sz="1100" dirty="0" err="1"/>
              <a:t>vídeo</a:t>
            </a:r>
            <a:r>
              <a:rPr lang="en-US" sz="1100" dirty="0"/>
              <a:t>, </a:t>
            </a:r>
            <a:r>
              <a:rPr lang="en-US" sz="1100" dirty="0" err="1"/>
              <a:t>conciénciate</a:t>
            </a:r>
            <a:r>
              <a:rPr lang="en-US" sz="1100" dirty="0"/>
              <a:t> y </a:t>
            </a:r>
            <a:r>
              <a:rPr lang="en-US" sz="1100" dirty="0" err="1"/>
              <a:t>motívate</a:t>
            </a:r>
            <a:r>
              <a:rPr lang="en-US" sz="1100" dirty="0"/>
              <a:t> para </a:t>
            </a:r>
            <a:r>
              <a:rPr lang="en-US" sz="1100" dirty="0" err="1"/>
              <a:t>mejorar</a:t>
            </a:r>
            <a:r>
              <a:rPr lang="en-US" sz="1100" dirty="0"/>
              <a:t> </a:t>
            </a:r>
            <a:r>
              <a:rPr lang="en-US" sz="1100" dirty="0" err="1"/>
              <a:t>el</a:t>
            </a:r>
            <a:r>
              <a:rPr lang="en-US" sz="1100" dirty="0"/>
              <a:t> </a:t>
            </a:r>
            <a:r>
              <a:rPr lang="en-US" sz="1100" dirty="0" err="1"/>
              <a:t>mundo</a:t>
            </a:r>
            <a:r>
              <a:rPr lang="en-US" sz="1100" dirty="0"/>
              <a:t>.</a:t>
            </a:r>
          </a:p>
          <a:p>
            <a:pPr indent="-228600"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1100" dirty="0"/>
              <a:t>9.- </a:t>
            </a:r>
            <a:r>
              <a:rPr lang="en-US" sz="1100" dirty="0" err="1"/>
              <a:t>Repasa</a:t>
            </a:r>
            <a:r>
              <a:rPr lang="en-US" sz="1100" dirty="0"/>
              <a:t> </a:t>
            </a:r>
            <a:r>
              <a:rPr lang="en-US" sz="1100" dirty="0" err="1"/>
              <a:t>muy</a:t>
            </a:r>
            <a:r>
              <a:rPr lang="en-US" sz="1100" dirty="0"/>
              <a:t> bien lo que se </a:t>
            </a:r>
            <a:r>
              <a:rPr lang="en-US" sz="1100" dirty="0" err="1"/>
              <a:t>te</a:t>
            </a:r>
            <a:r>
              <a:rPr lang="en-US" sz="1100" dirty="0"/>
              <a:t> </a:t>
            </a:r>
            <a:r>
              <a:rPr lang="en-US" sz="1100" dirty="0" err="1"/>
              <a:t>pide</a:t>
            </a:r>
            <a:r>
              <a:rPr lang="en-US" sz="1100" dirty="0"/>
              <a:t> </a:t>
            </a:r>
            <a:r>
              <a:rPr lang="en-US" sz="1100" dirty="0" err="1"/>
              <a:t>en</a:t>
            </a:r>
            <a:r>
              <a:rPr lang="en-US" sz="1100" dirty="0"/>
              <a:t> </a:t>
            </a:r>
            <a:r>
              <a:rPr lang="en-US" sz="1100" dirty="0" err="1"/>
              <a:t>cada</a:t>
            </a:r>
            <a:r>
              <a:rPr lang="en-US" sz="1100" dirty="0"/>
              <a:t> </a:t>
            </a:r>
            <a:r>
              <a:rPr lang="en-US" sz="1100" dirty="0" err="1"/>
              <a:t>actividad</a:t>
            </a:r>
            <a:r>
              <a:rPr lang="en-US" sz="1100" dirty="0"/>
              <a:t>.</a:t>
            </a:r>
          </a:p>
        </p:txBody>
      </p:sp>
      <p:pic>
        <p:nvPicPr>
          <p:cNvPr id="4" name="Picture 1" descr="Vista superior del espacio de trabajo verde menta con computadora portátil, café, cuaderno, bolígrafo, gafas y mouse">
            <a:extLst>
              <a:ext uri="{FF2B5EF4-FFF2-40B4-BE49-F238E27FC236}">
                <a16:creationId xmlns:a16="http://schemas.microsoft.com/office/drawing/2014/main" id="{02CF22A8-37FC-CC25-3DF5-E36E0FE82EB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48112" b="-2"/>
          <a:stretch/>
        </p:blipFill>
        <p:spPr>
          <a:xfrm>
            <a:off x="6861048" y="1"/>
            <a:ext cx="5330952" cy="6858000"/>
          </a:xfrm>
          <a:prstGeom prst="rect">
            <a:avLst/>
          </a:prstGeom>
        </p:spPr>
      </p:pic>
      <p:pic>
        <p:nvPicPr>
          <p:cNvPr id="12" name="Elementos multimedia en línea 11" title="Sociedad de consumo y obsolescencia programada: combinación que amenaza la existencia">
            <a:hlinkClick r:id="" action="ppaction://media"/>
            <a:extLst>
              <a:ext uri="{FF2B5EF4-FFF2-40B4-BE49-F238E27FC236}">
                <a16:creationId xmlns:a16="http://schemas.microsoft.com/office/drawing/2014/main" id="{4EEA42DD-0C98-EBF9-DBF1-D98977E7AC1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9606936" y="2957257"/>
            <a:ext cx="2540000" cy="1435100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C5BE827D-F690-D2DF-1E20-4390C8773788}"/>
              </a:ext>
            </a:extLst>
          </p:cNvPr>
          <p:cNvSpPr txBox="1"/>
          <p:nvPr/>
        </p:nvSpPr>
        <p:spPr>
          <a:xfrm rot="-1200000">
            <a:off x="7198671" y="4346738"/>
            <a:ext cx="2042652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Ignacio Martín Pintor</a:t>
            </a:r>
          </a:p>
          <a:p>
            <a:endParaRPr lang="es-ES" dirty="0">
              <a:solidFill>
                <a:srgbClr val="FFFFFF"/>
              </a:solidFill>
            </a:endParaRPr>
          </a:p>
          <a:p>
            <a:r>
              <a:rPr lang="es-ES" dirty="0">
                <a:solidFill>
                  <a:srgbClr val="FFFFFF"/>
                </a:solidFill>
              </a:rPr>
              <a:t>Geografía e historia</a:t>
            </a:r>
          </a:p>
          <a:p>
            <a:endParaRPr lang="es-ES" dirty="0">
              <a:solidFill>
                <a:srgbClr val="FFFFFF"/>
              </a:solidFill>
            </a:endParaRPr>
          </a:p>
          <a:p>
            <a:r>
              <a:rPr lang="es-ES" dirty="0">
                <a:solidFill>
                  <a:srgbClr val="FFFFFF"/>
                </a:solidFill>
              </a:rPr>
              <a:t>3ºESO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DappledVTI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112</cp:revision>
  <dcterms:created xsi:type="dcterms:W3CDTF">2023-07-17T07:42:14Z</dcterms:created>
  <dcterms:modified xsi:type="dcterms:W3CDTF">2023-07-17T08:05:15Z</dcterms:modified>
</cp:coreProperties>
</file>