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3711C0-7949-67B6-9FB3-2C0F5D36E8E1}" v="100" dt="2023-05-30T18:05:44.856"/>
    <p1510:client id="{1A310A91-DEBB-477B-86F9-7D8E9C0B3FF8}" v="991" dt="2023-05-30T17:56:39.066"/>
    <p1510:client id="{67112B88-5B9F-5593-8F53-4C13EE709944}" v="1" dt="2023-05-30T17:58:43.9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30/05/2023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oximaparadaeuropa.blogspot.com/2018/05/un-trivial-muy-entretenido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coname.eu/la-union-europea-y-los-estados-europeos/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9F1FFA9-D672-408C-9220-ADEEC6ABD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CBE09C0-CAEA-44D1-8DD9-F88A33A1C9F0}"/>
              </a:ext>
            </a:extLst>
          </p:cNvPr>
          <p:cNvSpPr txBox="1"/>
          <p:nvPr/>
        </p:nvSpPr>
        <p:spPr>
          <a:xfrm>
            <a:off x="318656" y="365125"/>
            <a:ext cx="8584366" cy="51798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kern="1200">
                <a:solidFill>
                  <a:srgbClr val="00B050"/>
                </a:solidFill>
                <a:latin typeface="Broadway"/>
                <a:ea typeface="+mj-ea"/>
                <a:cs typeface="Calibri"/>
              </a:rPr>
              <a:t>INSTRUCCIONES PARA REALIZAR TU ESPACIO DE ACTIVIDADES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DD55984-E87F-5FFD-6059-CE8F53E380EA}"/>
              </a:ext>
            </a:extLst>
          </p:cNvPr>
          <p:cNvSpPr txBox="1"/>
          <p:nvPr/>
        </p:nvSpPr>
        <p:spPr>
          <a:xfrm>
            <a:off x="260929" y="877772"/>
            <a:ext cx="9565730" cy="591109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1º- </a:t>
            </a:r>
            <a:r>
              <a:rPr lang="en-US" sz="2000" b="1">
                <a:solidFill>
                  <a:srgbClr val="C00000"/>
                </a:solidFill>
              </a:rPr>
              <a:t>Lee la </a:t>
            </a:r>
            <a:r>
              <a:rPr lang="en-US" sz="2000" b="1" err="1">
                <a:solidFill>
                  <a:srgbClr val="C00000"/>
                </a:solidFill>
              </a:rPr>
              <a:t>instrucción</a:t>
            </a:r>
            <a:r>
              <a:rPr lang="en-US" sz="2000"/>
              <a:t> de </a:t>
            </a:r>
            <a:r>
              <a:rPr lang="en-US" sz="2000" err="1"/>
              <a:t>cada</a:t>
            </a:r>
            <a:r>
              <a:rPr lang="en-US" sz="2000"/>
              <a:t> </a:t>
            </a:r>
            <a:r>
              <a:rPr lang="en-US" sz="2000" err="1"/>
              <a:t>actividad</a:t>
            </a:r>
            <a:endParaRPr lang="en-US" sz="2000" err="1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2º- </a:t>
            </a:r>
            <a:r>
              <a:rPr lang="en-US" sz="2000" err="1"/>
              <a:t>Realiza</a:t>
            </a:r>
            <a:r>
              <a:rPr lang="en-US" sz="2000"/>
              <a:t> la </a:t>
            </a:r>
            <a:r>
              <a:rPr lang="en-US" sz="2000" err="1"/>
              <a:t>actividad</a:t>
            </a:r>
            <a:r>
              <a:rPr lang="en-US" sz="2000"/>
              <a:t> de</a:t>
            </a:r>
            <a:r>
              <a:rPr lang="en-US" sz="2000">
                <a:solidFill>
                  <a:srgbClr val="C00000"/>
                </a:solidFill>
              </a:rPr>
              <a:t> </a:t>
            </a:r>
            <a:r>
              <a:rPr lang="en-US" sz="2000" b="1" err="1">
                <a:solidFill>
                  <a:srgbClr val="C00000"/>
                </a:solidFill>
              </a:rPr>
              <a:t>visionado</a:t>
            </a:r>
            <a:r>
              <a:rPr lang="en-US" sz="2000" b="1">
                <a:solidFill>
                  <a:srgbClr val="C00000"/>
                </a:solidFill>
              </a:rPr>
              <a:t> y la de </a:t>
            </a:r>
            <a:r>
              <a:rPr lang="en-US" sz="2000" b="1" err="1">
                <a:solidFill>
                  <a:srgbClr val="C00000"/>
                </a:solidFill>
              </a:rPr>
              <a:t>lectura</a:t>
            </a:r>
            <a:r>
              <a:rPr lang="en-US" sz="2000" b="1"/>
              <a:t> </a:t>
            </a:r>
            <a:r>
              <a:rPr lang="en-US" sz="2000"/>
              <a:t>antes de la </a:t>
            </a:r>
            <a:r>
              <a:rPr lang="en-US" sz="2000" err="1"/>
              <a:t>clase</a:t>
            </a:r>
            <a:endParaRPr lang="en-US" sz="200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3º- </a:t>
            </a:r>
            <a:r>
              <a:rPr lang="en-US" sz="2000" err="1"/>
              <a:t>Realiza</a:t>
            </a:r>
            <a:r>
              <a:rPr lang="en-US" sz="2000"/>
              <a:t> las </a:t>
            </a:r>
            <a:r>
              <a:rPr lang="en-US" sz="2000" err="1"/>
              <a:t>actividades</a:t>
            </a:r>
            <a:r>
              <a:rPr lang="en-US" sz="2000"/>
              <a:t> online a </a:t>
            </a:r>
            <a:r>
              <a:rPr lang="en-US" sz="2000" err="1"/>
              <a:t>través</a:t>
            </a:r>
            <a:r>
              <a:rPr lang="en-US" sz="2000"/>
              <a:t> del enlace y no se </a:t>
            </a:r>
            <a:r>
              <a:rPr lang="en-US" sz="2000" err="1"/>
              <a:t>te</a:t>
            </a:r>
            <a:r>
              <a:rPr lang="en-US" sz="2000"/>
              <a:t> </a:t>
            </a:r>
            <a:r>
              <a:rPr lang="en-US" sz="2000" err="1"/>
              <a:t>olvide</a:t>
            </a:r>
            <a:r>
              <a:rPr lang="en-US" sz="2000"/>
              <a:t> </a:t>
            </a:r>
            <a:r>
              <a:rPr lang="en-US" sz="2000" b="1" err="1">
                <a:solidFill>
                  <a:srgbClr val="C00000"/>
                </a:solidFill>
              </a:rPr>
              <a:t>enviar</a:t>
            </a:r>
            <a:r>
              <a:rPr lang="en-US" sz="2000" b="1">
                <a:solidFill>
                  <a:srgbClr val="C00000"/>
                </a:solidFill>
              </a:rPr>
              <a:t> </a:t>
            </a:r>
            <a:r>
              <a:rPr lang="en-US" sz="2000"/>
              <a:t>a la </a:t>
            </a:r>
            <a:r>
              <a:rPr lang="en-US" sz="2000" err="1"/>
              <a:t>profesora</a:t>
            </a:r>
            <a:r>
              <a:rPr lang="en-US" sz="2000"/>
              <a:t>,</a:t>
            </a:r>
            <a:r>
              <a:rPr lang="en-US" sz="2000" b="1"/>
              <a:t> </a:t>
            </a:r>
            <a:r>
              <a:rPr lang="en-US" sz="2000" b="1">
                <a:solidFill>
                  <a:srgbClr val="C00000"/>
                </a:solidFill>
              </a:rPr>
              <a:t>al </a:t>
            </a:r>
            <a:r>
              <a:rPr lang="en-US" sz="2000" b="1" err="1">
                <a:solidFill>
                  <a:srgbClr val="C00000"/>
                </a:solidFill>
              </a:rPr>
              <a:t>menos</a:t>
            </a:r>
            <a:r>
              <a:rPr lang="en-US" sz="2000" b="1">
                <a:solidFill>
                  <a:srgbClr val="C00000"/>
                </a:solidFill>
              </a:rPr>
              <a:t> </a:t>
            </a:r>
            <a:r>
              <a:rPr lang="en-US" sz="2000" b="1" err="1">
                <a:solidFill>
                  <a:srgbClr val="C00000"/>
                </a:solidFill>
              </a:rPr>
              <a:t>tres</a:t>
            </a:r>
            <a:r>
              <a:rPr lang="en-US" sz="2000" b="1">
                <a:solidFill>
                  <a:srgbClr val="C00000"/>
                </a:solidFill>
              </a:rPr>
              <a:t> de </a:t>
            </a:r>
            <a:r>
              <a:rPr lang="en-US" sz="2000" b="1" err="1">
                <a:solidFill>
                  <a:srgbClr val="C00000"/>
                </a:solidFill>
              </a:rPr>
              <a:t>ellas</a:t>
            </a:r>
            <a:r>
              <a:rPr lang="en-US" sz="2000"/>
              <a:t> </a:t>
            </a:r>
            <a:r>
              <a:rPr lang="en-US" sz="2000" err="1"/>
              <a:t>terminadas</a:t>
            </a:r>
            <a:r>
              <a:rPr lang="en-US" sz="2000"/>
              <a:t> y con </a:t>
            </a:r>
            <a:r>
              <a:rPr lang="en-US" sz="2000" err="1"/>
              <a:t>el</a:t>
            </a:r>
            <a:r>
              <a:rPr lang="en-US" sz="2000"/>
              <a:t> </a:t>
            </a:r>
            <a:r>
              <a:rPr lang="en-US" sz="2000" b="1" err="1">
                <a:solidFill>
                  <a:srgbClr val="C00000"/>
                </a:solidFill>
              </a:rPr>
              <a:t>autocorregido</a:t>
            </a:r>
            <a:r>
              <a:rPr lang="en-US" sz="2000" b="1">
                <a:solidFill>
                  <a:srgbClr val="C00000"/>
                </a:solidFill>
              </a:rPr>
              <a:t> </a:t>
            </a:r>
            <a:r>
              <a:rPr lang="en-US" sz="2000"/>
              <a:t>a </a:t>
            </a:r>
            <a:r>
              <a:rPr lang="en-US" sz="2000" err="1"/>
              <a:t>través</a:t>
            </a:r>
            <a:r>
              <a:rPr lang="en-US" sz="2000"/>
              <a:t> del Correo </a:t>
            </a:r>
            <a:r>
              <a:rPr lang="en-US" sz="2000" err="1"/>
              <a:t>Educamadrid</a:t>
            </a:r>
            <a:r>
              <a:rPr lang="en-US" sz="2000"/>
              <a:t>  -</a:t>
            </a:r>
            <a:r>
              <a:rPr lang="en-US" sz="2000" err="1"/>
              <a:t>si</a:t>
            </a:r>
            <a:r>
              <a:rPr lang="en-US" sz="2000"/>
              <a:t> no </a:t>
            </a:r>
            <a:r>
              <a:rPr lang="en-US" sz="2000" err="1"/>
              <a:t>consigues</a:t>
            </a:r>
            <a:r>
              <a:rPr lang="en-US" sz="2000"/>
              <a:t> </a:t>
            </a:r>
            <a:r>
              <a:rPr lang="en-US" sz="2000" err="1"/>
              <a:t>terminarlas</a:t>
            </a:r>
            <a:r>
              <a:rPr lang="en-US" sz="2000"/>
              <a:t> bien, </a:t>
            </a:r>
            <a:r>
              <a:rPr lang="en-US" sz="2000" err="1"/>
              <a:t>revisa</a:t>
            </a:r>
            <a:r>
              <a:rPr lang="en-US" sz="2000"/>
              <a:t> </a:t>
            </a:r>
            <a:r>
              <a:rPr lang="en-US" sz="2000" err="1"/>
              <a:t>el</a:t>
            </a:r>
            <a:r>
              <a:rPr lang="en-US" sz="2000"/>
              <a:t> </a:t>
            </a:r>
            <a:r>
              <a:rPr lang="en-US" sz="2000" err="1"/>
              <a:t>visionado</a:t>
            </a:r>
            <a:r>
              <a:rPr lang="en-US" sz="2000"/>
              <a:t> del </a:t>
            </a:r>
            <a:r>
              <a:rPr lang="en-US" sz="2000" err="1"/>
              <a:t>vídeo</a:t>
            </a:r>
            <a:r>
              <a:rPr lang="en-US" sz="2000"/>
              <a:t> y la </a:t>
            </a:r>
            <a:r>
              <a:rPr lang="en-US" sz="2000" err="1"/>
              <a:t>lectura</a:t>
            </a:r>
            <a:r>
              <a:rPr lang="en-US" sz="2000"/>
              <a:t> del </a:t>
            </a:r>
            <a:r>
              <a:rPr lang="en-US" sz="2000" err="1"/>
              <a:t>contenido</a:t>
            </a:r>
            <a:r>
              <a:rPr lang="en-US" sz="2000"/>
              <a:t> </a:t>
            </a:r>
            <a:r>
              <a:rPr lang="en-US" sz="2000" err="1"/>
              <a:t>resumido</a:t>
            </a:r>
            <a:r>
              <a:rPr lang="en-US" sz="2000"/>
              <a:t>-</a:t>
            </a:r>
            <a:endParaRPr lang="en-US" sz="200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4º-</a:t>
            </a:r>
            <a:r>
              <a:rPr lang="en-US" sz="2000" b="1">
                <a:solidFill>
                  <a:srgbClr val="C00000"/>
                </a:solidFill>
              </a:rPr>
              <a:t>Debate </a:t>
            </a:r>
            <a:r>
              <a:rPr lang="en-US" sz="2000" err="1"/>
              <a:t>en</a:t>
            </a:r>
            <a:r>
              <a:rPr lang="en-US" sz="2000"/>
              <a:t> gran </a:t>
            </a:r>
            <a:r>
              <a:rPr lang="en-US" sz="2000" err="1"/>
              <a:t>grupo</a:t>
            </a:r>
            <a:r>
              <a:rPr lang="en-US" sz="2000"/>
              <a:t> de lo que </a:t>
            </a:r>
            <a:r>
              <a:rPr lang="en-US" sz="2000" err="1"/>
              <a:t>representa</a:t>
            </a:r>
            <a:r>
              <a:rPr lang="en-US" sz="2000"/>
              <a:t> la UE y ser </a:t>
            </a:r>
            <a:r>
              <a:rPr lang="en-US" sz="2000" err="1"/>
              <a:t>ciudadano</a:t>
            </a:r>
            <a:r>
              <a:rPr lang="en-US" sz="2000"/>
              <a:t> de </a:t>
            </a:r>
            <a:r>
              <a:rPr lang="en-US" sz="2000" err="1"/>
              <a:t>ella</a:t>
            </a:r>
            <a:r>
              <a:rPr lang="en-US" sz="2000"/>
              <a:t>, para </a:t>
            </a:r>
            <a:r>
              <a:rPr lang="en-US" sz="2000" err="1"/>
              <a:t>vosotras</a:t>
            </a:r>
            <a:r>
              <a:rPr lang="en-US" sz="2000"/>
              <a:t> que </a:t>
            </a:r>
            <a:r>
              <a:rPr lang="en-US" sz="2000" err="1"/>
              <a:t>vuestros</a:t>
            </a:r>
            <a:r>
              <a:rPr lang="en-US" sz="2000"/>
              <a:t> </a:t>
            </a:r>
            <a:r>
              <a:rPr lang="en-US" sz="2000" err="1"/>
              <a:t>países</a:t>
            </a:r>
            <a:r>
              <a:rPr lang="en-US" sz="2000"/>
              <a:t> de </a:t>
            </a:r>
            <a:r>
              <a:rPr lang="en-US" sz="2000" err="1"/>
              <a:t>origen</a:t>
            </a:r>
            <a:r>
              <a:rPr lang="en-US" sz="2000"/>
              <a:t> son Marruecos y Siria</a:t>
            </a:r>
            <a:endParaRPr lang="en-US" sz="2000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5º</a:t>
            </a:r>
            <a:r>
              <a:rPr lang="en-US" sz="2000">
                <a:solidFill>
                  <a:srgbClr val="C00000"/>
                </a:solidFill>
              </a:rPr>
              <a:t>-</a:t>
            </a:r>
            <a:r>
              <a:rPr lang="en-US" sz="2000" b="1" err="1">
                <a:solidFill>
                  <a:srgbClr val="C00000"/>
                </a:solidFill>
              </a:rPr>
              <a:t>Expresión</a:t>
            </a:r>
            <a:r>
              <a:rPr lang="en-US" sz="2000" b="1">
                <a:solidFill>
                  <a:srgbClr val="C00000"/>
                </a:solidFill>
              </a:rPr>
              <a:t> </a:t>
            </a:r>
            <a:r>
              <a:rPr lang="en-US" sz="2000" b="1" err="1">
                <a:solidFill>
                  <a:srgbClr val="C00000"/>
                </a:solidFill>
              </a:rPr>
              <a:t>escrita</a:t>
            </a:r>
            <a:r>
              <a:rPr lang="en-US" sz="2000"/>
              <a:t> </a:t>
            </a:r>
            <a:r>
              <a:rPr lang="en-US" sz="2000" err="1"/>
              <a:t>colaborando</a:t>
            </a:r>
            <a:r>
              <a:rPr lang="en-US" sz="2000"/>
              <a:t> </a:t>
            </a:r>
            <a:r>
              <a:rPr lang="en-US" sz="2000" err="1"/>
              <a:t>en</a:t>
            </a:r>
            <a:r>
              <a:rPr lang="en-US" sz="2000"/>
              <a:t> formular </a:t>
            </a:r>
            <a:r>
              <a:rPr lang="en-US" sz="2000" err="1"/>
              <a:t>preguntas</a:t>
            </a:r>
            <a:r>
              <a:rPr lang="en-US" sz="2000"/>
              <a:t> para un </a:t>
            </a:r>
            <a:r>
              <a:rPr lang="en-US" sz="2000" err="1"/>
              <a:t>juego</a:t>
            </a:r>
            <a:r>
              <a:rPr lang="en-US" sz="2000">
                <a:solidFill>
                  <a:srgbClr val="C00000"/>
                </a:solidFill>
              </a:rPr>
              <a:t> </a:t>
            </a:r>
            <a:r>
              <a:rPr lang="en-US" sz="2000" b="1">
                <a:solidFill>
                  <a:srgbClr val="C00000"/>
                </a:solidFill>
              </a:rPr>
              <a:t>Kahoot</a:t>
            </a:r>
            <a:r>
              <a:rPr lang="en-US" sz="2000"/>
              <a:t>/</a:t>
            </a:r>
            <a:r>
              <a:rPr lang="en-US" sz="2000" err="1"/>
              <a:t>Quizziz</a:t>
            </a:r>
            <a:r>
              <a:rPr lang="en-US" sz="2000"/>
              <a:t> y </a:t>
            </a:r>
            <a:r>
              <a:rPr lang="en-US" sz="2000" b="1" err="1">
                <a:solidFill>
                  <a:srgbClr val="C00000"/>
                </a:solidFill>
              </a:rPr>
              <a:t>obligatorio</a:t>
            </a:r>
            <a:r>
              <a:rPr lang="en-US" sz="2000" b="1">
                <a:solidFill>
                  <a:srgbClr val="C00000"/>
                </a:solidFill>
              </a:rPr>
              <a:t> </a:t>
            </a:r>
            <a:r>
              <a:rPr lang="en-US" sz="2000" err="1"/>
              <a:t>realizar</a:t>
            </a:r>
            <a:r>
              <a:rPr lang="en-US" sz="2000"/>
              <a:t> </a:t>
            </a:r>
            <a:r>
              <a:rPr lang="en-US" sz="2000" err="1"/>
              <a:t>una</a:t>
            </a:r>
            <a:r>
              <a:rPr lang="en-US" sz="2000"/>
              <a:t> </a:t>
            </a:r>
            <a:r>
              <a:rPr lang="en-US" sz="2000" err="1"/>
              <a:t>composición</a:t>
            </a:r>
            <a:r>
              <a:rPr lang="en-US" sz="2000"/>
              <a:t> de lo que me produce a </a:t>
            </a:r>
            <a:r>
              <a:rPr lang="en-US" sz="2000" err="1"/>
              <a:t>nivel</a:t>
            </a:r>
            <a:r>
              <a:rPr lang="en-US" sz="2000"/>
              <a:t> de </a:t>
            </a:r>
            <a:r>
              <a:rPr lang="en-US" sz="2000" err="1"/>
              <a:t>emociones</a:t>
            </a:r>
            <a:r>
              <a:rPr lang="en-US" sz="2000"/>
              <a:t> y </a:t>
            </a:r>
            <a:r>
              <a:rPr lang="en-US" sz="2000" err="1"/>
              <a:t>sentimientos</a:t>
            </a:r>
            <a:r>
              <a:rPr lang="en-US" sz="2000"/>
              <a:t> </a:t>
            </a:r>
            <a:r>
              <a:rPr lang="en-US" sz="2000" err="1"/>
              <a:t>escuchar</a:t>
            </a:r>
            <a:r>
              <a:rPr lang="en-US" sz="2000"/>
              <a:t> </a:t>
            </a:r>
            <a:r>
              <a:rPr lang="en-US" sz="2000" err="1"/>
              <a:t>el</a:t>
            </a:r>
            <a:r>
              <a:rPr lang="en-US" sz="2000"/>
              <a:t> </a:t>
            </a:r>
            <a:r>
              <a:rPr lang="en-US" sz="2000" err="1"/>
              <a:t>Himno</a:t>
            </a:r>
            <a:r>
              <a:rPr lang="en-US" sz="2000"/>
              <a:t> Europeo, para </a:t>
            </a:r>
            <a:r>
              <a:rPr lang="en-US" sz="2000" err="1"/>
              <a:t>ello</a:t>
            </a:r>
            <a:r>
              <a:rPr lang="en-US" sz="2000"/>
              <a:t> primero </a:t>
            </a:r>
            <a:r>
              <a:rPr lang="en-US" sz="2000" err="1"/>
              <a:t>voy</a:t>
            </a:r>
            <a:r>
              <a:rPr lang="en-US" sz="2000"/>
              <a:t> al enlace y </a:t>
            </a:r>
            <a:r>
              <a:rPr lang="en-US" sz="2000" err="1"/>
              <a:t>cerrando</a:t>
            </a:r>
            <a:r>
              <a:rPr lang="en-US" sz="2000"/>
              <a:t> </a:t>
            </a:r>
            <a:r>
              <a:rPr lang="en-US" sz="2000" err="1"/>
              <a:t>los</a:t>
            </a:r>
            <a:r>
              <a:rPr lang="en-US" sz="2000"/>
              <a:t> </a:t>
            </a:r>
            <a:r>
              <a:rPr lang="en-US" sz="2000" err="1"/>
              <a:t>ojos</a:t>
            </a:r>
            <a:r>
              <a:rPr lang="en-US" sz="2000"/>
              <a:t> lo </a:t>
            </a:r>
            <a:r>
              <a:rPr lang="en-US" sz="2000" err="1"/>
              <a:t>escucho</a:t>
            </a:r>
            <a:endParaRPr lang="en-US" sz="2000" err="1"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6º-</a:t>
            </a:r>
            <a:r>
              <a:rPr lang="en-US" sz="2000" b="1">
                <a:cs typeface="Calibri"/>
              </a:rPr>
              <a:t>Tarea final</a:t>
            </a:r>
            <a:r>
              <a:rPr lang="en-US" sz="2000">
                <a:cs typeface="Calibri"/>
              </a:rPr>
              <a:t>: </a:t>
            </a:r>
            <a:r>
              <a:rPr lang="en-US" sz="2000" err="1">
                <a:cs typeface="Calibri"/>
              </a:rPr>
              <a:t>en</a:t>
            </a:r>
            <a:r>
              <a:rPr lang="en-US" sz="2000">
                <a:cs typeface="Calibri"/>
              </a:rPr>
              <a:t> </a:t>
            </a:r>
            <a:r>
              <a:rPr lang="en-US" sz="2000" err="1">
                <a:cs typeface="Calibri" panose="020F0502020204030204"/>
              </a:rPr>
              <a:t>pequeño</a:t>
            </a:r>
            <a:r>
              <a:rPr lang="en-US" sz="2000">
                <a:cs typeface="Calibri" panose="020F0502020204030204"/>
              </a:rPr>
              <a:t> </a:t>
            </a:r>
            <a:r>
              <a:rPr lang="en-US" sz="2000" err="1">
                <a:cs typeface="Calibri" panose="020F0502020204030204"/>
              </a:rPr>
              <a:t>grupo</a:t>
            </a:r>
            <a:r>
              <a:rPr lang="en-US" sz="2000">
                <a:cs typeface="Calibri" panose="020F0502020204030204"/>
              </a:rPr>
              <a:t> </a:t>
            </a:r>
            <a:r>
              <a:rPr lang="en-US" sz="2000" err="1">
                <a:cs typeface="Calibri" panose="020F0502020204030204"/>
              </a:rPr>
              <a:t>colaborativo</a:t>
            </a:r>
            <a:r>
              <a:rPr lang="en-US" sz="2000">
                <a:cs typeface="Calibri" panose="020F0502020204030204"/>
              </a:rPr>
              <a:t>, </a:t>
            </a:r>
            <a:r>
              <a:rPr lang="en-US" sz="2000" err="1">
                <a:cs typeface="Calibri" panose="020F0502020204030204"/>
              </a:rPr>
              <a:t>realizamos</a:t>
            </a:r>
            <a:r>
              <a:rPr lang="en-US" sz="2000">
                <a:cs typeface="Calibri" panose="020F0502020204030204"/>
              </a:rPr>
              <a:t> un </a:t>
            </a:r>
            <a:r>
              <a:rPr lang="en-US" sz="2000" err="1">
                <a:cs typeface="Calibri" panose="020F0502020204030204"/>
              </a:rPr>
              <a:t>infografía</a:t>
            </a:r>
            <a:r>
              <a:rPr lang="en-US" sz="2000">
                <a:cs typeface="Calibri" panose="020F0502020204030204"/>
              </a:rPr>
              <a:t>, </a:t>
            </a:r>
            <a:r>
              <a:rPr lang="en-US" sz="2000" err="1">
                <a:cs typeface="Calibri" panose="020F0502020204030204"/>
              </a:rPr>
              <a:t>en</a:t>
            </a:r>
            <a:r>
              <a:rPr lang="en-US" sz="2000">
                <a:cs typeface="Calibri" panose="020F0502020204030204"/>
              </a:rPr>
              <a:t> </a:t>
            </a:r>
            <a:r>
              <a:rPr lang="en-US" sz="2000" err="1">
                <a:cs typeface="Calibri" panose="020F0502020204030204"/>
              </a:rPr>
              <a:t>el</a:t>
            </a:r>
            <a:r>
              <a:rPr lang="en-US" sz="2000">
                <a:cs typeface="Calibri" panose="020F0502020204030204"/>
              </a:rPr>
              <a:t> </a:t>
            </a:r>
            <a:r>
              <a:rPr lang="en-US" sz="2000" err="1">
                <a:cs typeface="Calibri" panose="020F0502020204030204"/>
              </a:rPr>
              <a:t>formato</a:t>
            </a:r>
            <a:r>
              <a:rPr lang="en-US" sz="2000">
                <a:cs typeface="Calibri" panose="020F0502020204030204"/>
              </a:rPr>
              <a:t> que </a:t>
            </a:r>
            <a:r>
              <a:rPr lang="en-US" sz="2000" err="1">
                <a:cs typeface="Calibri" panose="020F0502020204030204"/>
              </a:rPr>
              <a:t>queramos</a:t>
            </a:r>
            <a:r>
              <a:rPr lang="en-US" sz="2000">
                <a:cs typeface="Calibri" panose="020F0502020204030204"/>
              </a:rPr>
              <a:t> con </a:t>
            </a:r>
            <a:r>
              <a:rPr lang="en-US" sz="2000" err="1">
                <a:cs typeface="Calibri" panose="020F0502020204030204"/>
              </a:rPr>
              <a:t>imágenes</a:t>
            </a:r>
            <a:r>
              <a:rPr lang="en-US" sz="2000">
                <a:cs typeface="Calibri" panose="020F0502020204030204"/>
              </a:rPr>
              <a:t> y </a:t>
            </a:r>
            <a:r>
              <a:rPr lang="en-US" sz="2000" err="1">
                <a:cs typeface="Calibri" panose="020F0502020204030204"/>
              </a:rPr>
              <a:t>pequeños</a:t>
            </a:r>
            <a:r>
              <a:rPr lang="en-US" sz="2000">
                <a:cs typeface="Calibri" panose="020F0502020204030204"/>
              </a:rPr>
              <a:t> </a:t>
            </a:r>
            <a:r>
              <a:rPr lang="en-US" sz="2000" err="1">
                <a:cs typeface="Calibri" panose="020F0502020204030204"/>
              </a:rPr>
              <a:t>textos</a:t>
            </a:r>
            <a:r>
              <a:rPr lang="en-US" sz="2000">
                <a:cs typeface="Calibri" panose="020F0502020204030204"/>
              </a:rPr>
              <a:t> </a:t>
            </a:r>
            <a:r>
              <a:rPr lang="en-US" sz="2000" err="1">
                <a:cs typeface="Calibri" panose="020F0502020204030204"/>
              </a:rPr>
              <a:t>sobre</a:t>
            </a:r>
            <a:r>
              <a:rPr lang="en-US" sz="2000">
                <a:cs typeface="Calibri" panose="020F0502020204030204"/>
              </a:rPr>
              <a:t> </a:t>
            </a:r>
            <a:r>
              <a:rPr lang="en-US" sz="2000" err="1">
                <a:cs typeface="Calibri" panose="020F0502020204030204"/>
              </a:rPr>
              <a:t>una</a:t>
            </a:r>
            <a:r>
              <a:rPr lang="en-US" sz="2000">
                <a:cs typeface="Calibri" panose="020F0502020204030204"/>
              </a:rPr>
              <a:t> ciudad o </a:t>
            </a:r>
            <a:r>
              <a:rPr lang="en-US" sz="2000" err="1">
                <a:cs typeface="Calibri" panose="020F0502020204030204"/>
              </a:rPr>
              <a:t>país</a:t>
            </a:r>
            <a:r>
              <a:rPr lang="en-US" sz="2000">
                <a:cs typeface="Calibri" panose="020F0502020204030204"/>
              </a:rPr>
              <a:t> que </a:t>
            </a:r>
            <a:r>
              <a:rPr lang="en-US" sz="2000" err="1">
                <a:cs typeface="Calibri" panose="020F0502020204030204"/>
              </a:rPr>
              <a:t>queremos</a:t>
            </a:r>
            <a:r>
              <a:rPr lang="en-US" sz="2000">
                <a:cs typeface="Calibri" panose="020F0502020204030204"/>
              </a:rPr>
              <a:t> </a:t>
            </a:r>
            <a:r>
              <a:rPr lang="en-US" sz="2000" err="1">
                <a:cs typeface="Calibri" panose="020F0502020204030204"/>
              </a:rPr>
              <a:t>visitar</a:t>
            </a:r>
            <a:r>
              <a:rPr lang="en-US" sz="2000">
                <a:cs typeface="Calibri" panose="020F0502020204030204"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-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Recuerda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que para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cada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uno de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los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trabajos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la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profesora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está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para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ayudarte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y que las TIC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te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ayudan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 a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nivel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escolar y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en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la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vida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diaria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por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eso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las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hacemos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nuestras</a:t>
            </a:r>
            <a:r>
              <a:rPr lang="en-US" sz="2000" b="1">
                <a:solidFill>
                  <a:srgbClr val="7030A0"/>
                </a:solidFill>
                <a:cs typeface="Calibri" panose="020F0502020204030204"/>
              </a:rPr>
              <a:t> </a:t>
            </a:r>
            <a:r>
              <a:rPr lang="en-US" sz="2000" b="1" err="1">
                <a:solidFill>
                  <a:srgbClr val="7030A0"/>
                </a:solidFill>
                <a:cs typeface="Calibri" panose="020F0502020204030204"/>
              </a:rPr>
              <a:t>aliadas</a:t>
            </a:r>
            <a:r>
              <a:rPr lang="en-US" sz="2000" b="1">
                <a:cs typeface="Calibri" panose="020F0502020204030204"/>
              </a:rPr>
              <a:t>-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>
                <a:solidFill>
                  <a:schemeClr val="accent2"/>
                </a:solidFill>
                <a:cs typeface="Calibri" panose="020F0502020204030204"/>
              </a:rPr>
              <a:t>CURSO: INICIALES II –CIENCIAS SOCIALES CEPA-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>
                <a:solidFill>
                  <a:schemeClr val="accent2"/>
                </a:solidFill>
                <a:cs typeface="Calibri" panose="020F0502020204030204"/>
              </a:rPr>
              <a:t>María Ángeles Díez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>
              <a:cs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>
              <a:cs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>
              <a:cs typeface="Calibri" panose="020F0502020204030204"/>
            </a:endParaRPr>
          </a:p>
        </p:txBody>
      </p:sp>
      <p:pic>
        <p:nvPicPr>
          <p:cNvPr id="8" name="Imagen 8" descr="Texto&#10;&#10;Descripción generada automáticamente">
            <a:extLst>
              <a:ext uri="{FF2B5EF4-FFF2-40B4-BE49-F238E27FC236}">
                <a16:creationId xmlns:a16="http://schemas.microsoft.com/office/drawing/2014/main" id="{2BAE0338-1C8A-56B3-7EBD-D6B59D1AB4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-1" b="3440"/>
          <a:stretch/>
        </p:blipFill>
        <p:spPr>
          <a:xfrm>
            <a:off x="9822678" y="-4"/>
            <a:ext cx="2380867" cy="3694372"/>
          </a:xfrm>
          <a:custGeom>
            <a:avLst/>
            <a:gdLst/>
            <a:ahLst/>
            <a:cxnLst/>
            <a:rect l="l" t="t" r="r" b="b"/>
            <a:pathLst>
              <a:path w="7287684" h="3694372">
                <a:moveTo>
                  <a:pt x="1047969" y="0"/>
                </a:moveTo>
                <a:lnTo>
                  <a:pt x="7287684" y="0"/>
                </a:lnTo>
                <a:lnTo>
                  <a:pt x="7287684" y="814388"/>
                </a:lnTo>
                <a:lnTo>
                  <a:pt x="7287684" y="3694372"/>
                </a:lnTo>
                <a:lnTo>
                  <a:pt x="471411" y="3694372"/>
                </a:lnTo>
                <a:lnTo>
                  <a:pt x="470992" y="3686621"/>
                </a:lnTo>
                <a:cubicBezTo>
                  <a:pt x="458999" y="3642419"/>
                  <a:pt x="427907" y="3602236"/>
                  <a:pt x="376383" y="3554015"/>
                </a:cubicBezTo>
                <a:cubicBezTo>
                  <a:pt x="315976" y="3500438"/>
                  <a:pt x="255568" y="3454003"/>
                  <a:pt x="170288" y="3407569"/>
                </a:cubicBezTo>
                <a:cubicBezTo>
                  <a:pt x="365723" y="3382565"/>
                  <a:pt x="163181" y="3296841"/>
                  <a:pt x="230695" y="3243263"/>
                </a:cubicBezTo>
                <a:cubicBezTo>
                  <a:pt x="369276" y="3221831"/>
                  <a:pt x="479431" y="3393282"/>
                  <a:pt x="667759" y="3343275"/>
                </a:cubicBezTo>
                <a:cubicBezTo>
                  <a:pt x="440344" y="3196828"/>
                  <a:pt x="184501" y="3150393"/>
                  <a:pt x="17493" y="2953940"/>
                </a:cubicBezTo>
                <a:cubicBezTo>
                  <a:pt x="56580" y="2911078"/>
                  <a:pt x="95667" y="2953940"/>
                  <a:pt x="127647" y="2936081"/>
                </a:cubicBezTo>
                <a:cubicBezTo>
                  <a:pt x="127647" y="2925365"/>
                  <a:pt x="500751" y="2993232"/>
                  <a:pt x="522071" y="2714625"/>
                </a:cubicBezTo>
                <a:cubicBezTo>
                  <a:pt x="529178" y="2714625"/>
                  <a:pt x="536285" y="2714625"/>
                  <a:pt x="543391" y="2703909"/>
                </a:cubicBezTo>
                <a:cubicBezTo>
                  <a:pt x="582478" y="2664619"/>
                  <a:pt x="546945" y="2571750"/>
                  <a:pt x="610905" y="2564606"/>
                </a:cubicBezTo>
                <a:cubicBezTo>
                  <a:pt x="681973" y="2557462"/>
                  <a:pt x="749487" y="2525315"/>
                  <a:pt x="824107" y="2543175"/>
                </a:cubicBezTo>
                <a:cubicBezTo>
                  <a:pt x="880961" y="2557462"/>
                  <a:pt x="941368" y="2575322"/>
                  <a:pt x="1001776" y="2575322"/>
                </a:cubicBezTo>
                <a:cubicBezTo>
                  <a:pt x="1065736" y="2575322"/>
                  <a:pt x="1154570" y="2696766"/>
                  <a:pt x="1193658" y="2536031"/>
                </a:cubicBezTo>
                <a:cubicBezTo>
                  <a:pt x="1193658" y="2528888"/>
                  <a:pt x="1303812" y="2546747"/>
                  <a:pt x="1364219" y="2553891"/>
                </a:cubicBezTo>
                <a:cubicBezTo>
                  <a:pt x="1413966" y="2561035"/>
                  <a:pt x="1474374" y="2593181"/>
                  <a:pt x="1509907" y="2528888"/>
                </a:cubicBezTo>
                <a:cubicBezTo>
                  <a:pt x="1527674" y="2489596"/>
                  <a:pt x="1442393" y="2418159"/>
                  <a:pt x="1367772" y="2411015"/>
                </a:cubicBezTo>
                <a:cubicBezTo>
                  <a:pt x="1300259" y="2403872"/>
                  <a:pt x="1232745" y="2396728"/>
                  <a:pt x="1168784" y="2411015"/>
                </a:cubicBezTo>
                <a:cubicBezTo>
                  <a:pt x="1090610" y="2428875"/>
                  <a:pt x="1047969" y="2400300"/>
                  <a:pt x="1026649" y="2336007"/>
                </a:cubicBezTo>
                <a:cubicBezTo>
                  <a:pt x="1001776" y="2268141"/>
                  <a:pt x="955582" y="2232422"/>
                  <a:pt x="891621" y="2200275"/>
                </a:cubicBezTo>
                <a:cubicBezTo>
                  <a:pt x="735273" y="2121694"/>
                  <a:pt x="586032" y="2028825"/>
                  <a:pt x="415470" y="1982390"/>
                </a:cubicBezTo>
                <a:cubicBezTo>
                  <a:pt x="383490" y="1975246"/>
                  <a:pt x="344403" y="1960959"/>
                  <a:pt x="330189" y="1900238"/>
                </a:cubicBezTo>
                <a:cubicBezTo>
                  <a:pt x="792127" y="1993106"/>
                  <a:pt x="1211424" y="2232422"/>
                  <a:pt x="1687576" y="2218135"/>
                </a:cubicBezTo>
                <a:cubicBezTo>
                  <a:pt x="1559654" y="2143125"/>
                  <a:pt x="1406860" y="2139554"/>
                  <a:pt x="1268278" y="2085975"/>
                </a:cubicBezTo>
                <a:cubicBezTo>
                  <a:pt x="1367772" y="2046685"/>
                  <a:pt x="1460160" y="2089547"/>
                  <a:pt x="1552548" y="2110978"/>
                </a:cubicBezTo>
                <a:cubicBezTo>
                  <a:pt x="1630722" y="2128837"/>
                  <a:pt x="1701789" y="2132410"/>
                  <a:pt x="1708896" y="2021681"/>
                </a:cubicBezTo>
                <a:cubicBezTo>
                  <a:pt x="1708896" y="2010965"/>
                  <a:pt x="1708896" y="2003821"/>
                  <a:pt x="1708896" y="1993106"/>
                </a:cubicBezTo>
                <a:cubicBezTo>
                  <a:pt x="1680469" y="1946672"/>
                  <a:pt x="1641382" y="1925240"/>
                  <a:pt x="1591635" y="1910953"/>
                </a:cubicBezTo>
                <a:cubicBezTo>
                  <a:pt x="1563208" y="1903809"/>
                  <a:pt x="1524121" y="1889522"/>
                  <a:pt x="1524121" y="1857375"/>
                </a:cubicBezTo>
                <a:cubicBezTo>
                  <a:pt x="1527674" y="1735931"/>
                  <a:pt x="1431733" y="1700212"/>
                  <a:pt x="1339346" y="1664493"/>
                </a:cubicBezTo>
                <a:cubicBezTo>
                  <a:pt x="1389093" y="1603772"/>
                  <a:pt x="1431733" y="1646635"/>
                  <a:pt x="1470820" y="1643062"/>
                </a:cubicBezTo>
                <a:cubicBezTo>
                  <a:pt x="1495694" y="1639491"/>
                  <a:pt x="1520567" y="1635919"/>
                  <a:pt x="1520567" y="1603772"/>
                </a:cubicBezTo>
                <a:cubicBezTo>
                  <a:pt x="1520567" y="1578769"/>
                  <a:pt x="1509907" y="1546622"/>
                  <a:pt x="1485034" y="1546622"/>
                </a:cubicBezTo>
                <a:cubicBezTo>
                  <a:pt x="1328686" y="1543050"/>
                  <a:pt x="1239851" y="1371600"/>
                  <a:pt x="1076396" y="1371600"/>
                </a:cubicBezTo>
                <a:cubicBezTo>
                  <a:pt x="976902" y="1371600"/>
                  <a:pt x="1126144" y="1275159"/>
                  <a:pt x="1044416" y="1235869"/>
                </a:cubicBezTo>
                <a:cubicBezTo>
                  <a:pt x="1026649" y="1225153"/>
                  <a:pt x="1094163" y="1210866"/>
                  <a:pt x="1122590" y="1214437"/>
                </a:cubicBezTo>
                <a:cubicBezTo>
                  <a:pt x="1151017" y="1218009"/>
                  <a:pt x="1175891" y="1243013"/>
                  <a:pt x="1211424" y="1225153"/>
                </a:cubicBezTo>
                <a:cubicBezTo>
                  <a:pt x="1229191" y="1160860"/>
                  <a:pt x="1182997" y="1135856"/>
                  <a:pt x="1140357" y="1117997"/>
                </a:cubicBezTo>
                <a:cubicBezTo>
                  <a:pt x="1047969" y="1075135"/>
                  <a:pt x="955582" y="1025129"/>
                  <a:pt x="852534" y="1010841"/>
                </a:cubicBezTo>
                <a:cubicBezTo>
                  <a:pt x="817001" y="1007269"/>
                  <a:pt x="795680" y="989409"/>
                  <a:pt x="799234" y="953690"/>
                </a:cubicBezTo>
                <a:cubicBezTo>
                  <a:pt x="806340" y="907256"/>
                  <a:pt x="841874" y="921544"/>
                  <a:pt x="870301" y="925115"/>
                </a:cubicBezTo>
                <a:cubicBezTo>
                  <a:pt x="888068" y="928688"/>
                  <a:pt x="905835" y="939403"/>
                  <a:pt x="923602" y="914400"/>
                </a:cubicBezTo>
                <a:cubicBezTo>
                  <a:pt x="611794" y="724198"/>
                  <a:pt x="409919" y="684684"/>
                  <a:pt x="132090" y="589415"/>
                </a:cubicBezTo>
                <a:lnTo>
                  <a:pt x="31922" y="552917"/>
                </a:lnTo>
                <a:lnTo>
                  <a:pt x="26859" y="541335"/>
                </a:lnTo>
                <a:cubicBezTo>
                  <a:pt x="20137" y="534929"/>
                  <a:pt x="8953" y="532232"/>
                  <a:pt x="0" y="527681"/>
                </a:cubicBezTo>
                <a:cubicBezTo>
                  <a:pt x="5969" y="516305"/>
                  <a:pt x="7617" y="502963"/>
                  <a:pt x="17905" y="493550"/>
                </a:cubicBezTo>
                <a:cubicBezTo>
                  <a:pt x="23947" y="488022"/>
                  <a:pt x="35344" y="487159"/>
                  <a:pt x="44763" y="486724"/>
                </a:cubicBezTo>
                <a:lnTo>
                  <a:pt x="165722" y="483650"/>
                </a:lnTo>
                <a:lnTo>
                  <a:pt x="193385" y="498723"/>
                </a:lnTo>
                <a:cubicBezTo>
                  <a:pt x="210263" y="511671"/>
                  <a:pt x="227142" y="525066"/>
                  <a:pt x="315976" y="535781"/>
                </a:cubicBezTo>
                <a:cubicBezTo>
                  <a:pt x="401257" y="546497"/>
                  <a:pt x="479431" y="582216"/>
                  <a:pt x="575372" y="525066"/>
                </a:cubicBezTo>
                <a:cubicBezTo>
                  <a:pt x="639332" y="485775"/>
                  <a:pt x="742380" y="528637"/>
                  <a:pt x="820554" y="560785"/>
                </a:cubicBezTo>
                <a:cubicBezTo>
                  <a:pt x="884515" y="589360"/>
                  <a:pt x="948475" y="596503"/>
                  <a:pt x="1033756" y="560785"/>
                </a:cubicBezTo>
                <a:cubicBezTo>
                  <a:pt x="955582" y="539354"/>
                  <a:pt x="895175" y="521494"/>
                  <a:pt x="834767" y="507206"/>
                </a:cubicBezTo>
                <a:cubicBezTo>
                  <a:pt x="785020" y="496491"/>
                  <a:pt x="756593" y="471488"/>
                  <a:pt x="760147" y="417909"/>
                </a:cubicBezTo>
                <a:cubicBezTo>
                  <a:pt x="760147" y="389334"/>
                  <a:pt x="749487" y="350044"/>
                  <a:pt x="785020" y="335757"/>
                </a:cubicBezTo>
                <a:cubicBezTo>
                  <a:pt x="813447" y="321469"/>
                  <a:pt x="852534" y="335757"/>
                  <a:pt x="866748" y="360759"/>
                </a:cubicBezTo>
                <a:cubicBezTo>
                  <a:pt x="884515" y="407194"/>
                  <a:pt x="902281" y="450056"/>
                  <a:pt x="962689" y="453629"/>
                </a:cubicBezTo>
                <a:cubicBezTo>
                  <a:pt x="1044416" y="460771"/>
                  <a:pt x="998222" y="432197"/>
                  <a:pt x="984009" y="396478"/>
                </a:cubicBezTo>
                <a:cubicBezTo>
                  <a:pt x="969795" y="357188"/>
                  <a:pt x="1012436" y="346472"/>
                  <a:pt x="1040863" y="353615"/>
                </a:cubicBezTo>
                <a:cubicBezTo>
                  <a:pt x="1147464" y="385763"/>
                  <a:pt x="1257618" y="328613"/>
                  <a:pt x="1367772" y="375047"/>
                </a:cubicBezTo>
                <a:cubicBezTo>
                  <a:pt x="1339346" y="260747"/>
                  <a:pt x="1278938" y="210741"/>
                  <a:pt x="1151017" y="192881"/>
                </a:cubicBezTo>
                <a:cubicBezTo>
                  <a:pt x="1104823" y="189310"/>
                  <a:pt x="1055076" y="196453"/>
                  <a:pt x="1012436" y="164306"/>
                </a:cubicBezTo>
                <a:cubicBezTo>
                  <a:pt x="987562" y="146447"/>
                  <a:pt x="962689" y="125016"/>
                  <a:pt x="980456" y="89297"/>
                </a:cubicBezTo>
                <a:cubicBezTo>
                  <a:pt x="991116" y="64294"/>
                  <a:pt x="1019542" y="64294"/>
                  <a:pt x="1044416" y="71437"/>
                </a:cubicBezTo>
                <a:cubicBezTo>
                  <a:pt x="1147464" y="110728"/>
                  <a:pt x="1257618" y="121444"/>
                  <a:pt x="1364219" y="135731"/>
                </a:cubicBezTo>
                <a:cubicBezTo>
                  <a:pt x="1381986" y="139303"/>
                  <a:pt x="1399753" y="146447"/>
                  <a:pt x="1417520" y="110728"/>
                </a:cubicBezTo>
                <a:cubicBezTo>
                  <a:pt x="1293152" y="78581"/>
                  <a:pt x="1172337" y="35719"/>
                  <a:pt x="1047969" y="0"/>
                </a:cubicBezTo>
                <a:close/>
              </a:path>
            </a:pathLst>
          </a:custGeom>
        </p:spPr>
      </p:pic>
      <p:pic>
        <p:nvPicPr>
          <p:cNvPr id="5" name="Imagen 5" descr="Mapa&#10;&#10;Descripción generada automáticamente">
            <a:extLst>
              <a:ext uri="{FF2B5EF4-FFF2-40B4-BE49-F238E27FC236}">
                <a16:creationId xmlns:a16="http://schemas.microsoft.com/office/drawing/2014/main" id="{E50E6C1A-D862-720D-7113-3536862EE29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30206" b="28910"/>
          <a:stretch/>
        </p:blipFill>
        <p:spPr>
          <a:xfrm>
            <a:off x="9356455" y="3779871"/>
            <a:ext cx="2842654" cy="3078133"/>
          </a:xfrm>
          <a:custGeom>
            <a:avLst/>
            <a:gdLst/>
            <a:ahLst/>
            <a:cxnLst/>
            <a:rect l="l" t="t" r="r" b="b"/>
            <a:pathLst>
              <a:path w="7472381" h="3055043">
                <a:moveTo>
                  <a:pt x="638975" y="0"/>
                </a:moveTo>
                <a:lnTo>
                  <a:pt x="7472381" y="0"/>
                </a:lnTo>
                <a:lnTo>
                  <a:pt x="7472381" y="2579984"/>
                </a:lnTo>
                <a:lnTo>
                  <a:pt x="7472381" y="3055043"/>
                </a:lnTo>
                <a:lnTo>
                  <a:pt x="6992676" y="3055043"/>
                </a:lnTo>
                <a:lnTo>
                  <a:pt x="1946893" y="3055043"/>
                </a:lnTo>
                <a:cubicBezTo>
                  <a:pt x="1801205" y="2983605"/>
                  <a:pt x="1662624" y="2897880"/>
                  <a:pt x="1506276" y="2855018"/>
                </a:cubicBezTo>
                <a:cubicBezTo>
                  <a:pt x="1399675" y="2826443"/>
                  <a:pt x="1296627" y="2776437"/>
                  <a:pt x="1314394" y="2626417"/>
                </a:cubicBezTo>
                <a:cubicBezTo>
                  <a:pt x="1317947" y="2583555"/>
                  <a:pt x="1289520" y="2551409"/>
                  <a:pt x="1246880" y="2562124"/>
                </a:cubicBezTo>
                <a:cubicBezTo>
                  <a:pt x="1165153" y="2583555"/>
                  <a:pt x="1126065" y="2522833"/>
                  <a:pt x="1079872" y="2476399"/>
                </a:cubicBezTo>
                <a:cubicBezTo>
                  <a:pt x="998144" y="2394247"/>
                  <a:pt x="919970" y="2308520"/>
                  <a:pt x="788495" y="2294233"/>
                </a:cubicBezTo>
                <a:cubicBezTo>
                  <a:pt x="813369" y="2229939"/>
                  <a:pt x="856009" y="2237083"/>
                  <a:pt x="895097" y="2251371"/>
                </a:cubicBezTo>
                <a:cubicBezTo>
                  <a:pt x="998144" y="2287090"/>
                  <a:pt x="1101192" y="2326380"/>
                  <a:pt x="1204239" y="2362099"/>
                </a:cubicBezTo>
                <a:cubicBezTo>
                  <a:pt x="1271754" y="2383530"/>
                  <a:pt x="1339267" y="2415677"/>
                  <a:pt x="1428102" y="2390674"/>
                </a:cubicBezTo>
                <a:cubicBezTo>
                  <a:pt x="1349928" y="2262087"/>
                  <a:pt x="1218453" y="2237083"/>
                  <a:pt x="1111852" y="2197793"/>
                </a:cubicBezTo>
                <a:cubicBezTo>
                  <a:pt x="980377" y="2147787"/>
                  <a:pt x="902203" y="2054918"/>
                  <a:pt x="806262" y="1947762"/>
                </a:cubicBezTo>
                <a:cubicBezTo>
                  <a:pt x="902203" y="1919187"/>
                  <a:pt x="962610" y="1997768"/>
                  <a:pt x="1040785" y="1994196"/>
                </a:cubicBezTo>
                <a:cubicBezTo>
                  <a:pt x="1044338" y="1983480"/>
                  <a:pt x="1051445" y="1962049"/>
                  <a:pt x="1051445" y="1962049"/>
                </a:cubicBezTo>
                <a:cubicBezTo>
                  <a:pt x="923523" y="1904899"/>
                  <a:pt x="866670" y="1797743"/>
                  <a:pt x="845349" y="1665583"/>
                </a:cubicBezTo>
                <a:cubicBezTo>
                  <a:pt x="838243" y="1597718"/>
                  <a:pt x="792049" y="1576287"/>
                  <a:pt x="745855" y="1544140"/>
                </a:cubicBezTo>
                <a:cubicBezTo>
                  <a:pt x="589507" y="1433411"/>
                  <a:pt x="422499" y="1333399"/>
                  <a:pt x="291024" y="1183381"/>
                </a:cubicBezTo>
                <a:cubicBezTo>
                  <a:pt x="443819" y="1201239"/>
                  <a:pt x="564633" y="1301252"/>
                  <a:pt x="724535" y="1344115"/>
                </a:cubicBezTo>
                <a:cubicBezTo>
                  <a:pt x="596614" y="1179808"/>
                  <a:pt x="429605" y="1094083"/>
                  <a:pt x="276811" y="994071"/>
                </a:cubicBezTo>
                <a:cubicBezTo>
                  <a:pt x="205743" y="947637"/>
                  <a:pt x="141783" y="890486"/>
                  <a:pt x="60055" y="865484"/>
                </a:cubicBezTo>
                <a:cubicBezTo>
                  <a:pt x="31628" y="858340"/>
                  <a:pt x="-18119" y="840481"/>
                  <a:pt x="6755" y="790474"/>
                </a:cubicBezTo>
                <a:cubicBezTo>
                  <a:pt x="28075" y="747612"/>
                  <a:pt x="67162" y="761900"/>
                  <a:pt x="102696" y="772614"/>
                </a:cubicBezTo>
                <a:cubicBezTo>
                  <a:pt x="187976" y="801190"/>
                  <a:pt x="280364" y="801190"/>
                  <a:pt x="397625" y="801190"/>
                </a:cubicBezTo>
                <a:cubicBezTo>
                  <a:pt x="298131" y="665458"/>
                  <a:pt x="116909" y="708321"/>
                  <a:pt x="31628" y="565446"/>
                </a:cubicBezTo>
                <a:cubicBezTo>
                  <a:pt x="138229" y="540444"/>
                  <a:pt x="219957" y="590450"/>
                  <a:pt x="305237" y="601165"/>
                </a:cubicBezTo>
                <a:cubicBezTo>
                  <a:pt x="383412" y="611881"/>
                  <a:pt x="401178" y="586877"/>
                  <a:pt x="383412" y="508296"/>
                </a:cubicBezTo>
                <a:cubicBezTo>
                  <a:pt x="354985" y="386853"/>
                  <a:pt x="397625" y="326130"/>
                  <a:pt x="511333" y="358278"/>
                </a:cubicBezTo>
                <a:cubicBezTo>
                  <a:pt x="617934" y="390424"/>
                  <a:pt x="628594" y="343990"/>
                  <a:pt x="600167" y="276124"/>
                </a:cubicBezTo>
                <a:cubicBezTo>
                  <a:pt x="557527" y="176112"/>
                  <a:pt x="603720" y="97531"/>
                  <a:pt x="635701" y="11805"/>
                </a:cubicBez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200CE61-1102-543B-42B5-AD685AA196F9}"/>
              </a:ext>
            </a:extLst>
          </p:cNvPr>
          <p:cNvSpPr txBox="1"/>
          <p:nvPr/>
        </p:nvSpPr>
        <p:spPr>
          <a:xfrm>
            <a:off x="10335491" y="2733962"/>
            <a:ext cx="618838" cy="825500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/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revision>2</cp:revision>
  <dcterms:created xsi:type="dcterms:W3CDTF">2023-05-30T17:22:10Z</dcterms:created>
  <dcterms:modified xsi:type="dcterms:W3CDTF">2023-05-30T18:30:20Z</dcterms:modified>
</cp:coreProperties>
</file>