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EAF0A-F174-43E3-9D6C-71D8E9CF9FE2}" type="datetimeFigureOut">
              <a:rPr lang="es-ES" smtClean="0"/>
              <a:t>01/02/2018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AF08F-010E-4CC1-A58C-1B8D26BCACD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39D9E-E05C-4B44-83A3-97426BD0FA68}" type="datetimeFigureOut">
              <a:rPr lang="es-ES" smtClean="0"/>
              <a:pPr/>
              <a:t>01/02/2018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6B283-8F6E-448F-BC34-B51B150CF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colgar abrigo"/>
          <p:cNvPicPr>
            <a:picLocks noChangeAspect="1" noChangeArrowheads="1"/>
          </p:cNvPicPr>
          <p:nvPr/>
        </p:nvPicPr>
        <p:blipFill>
          <a:blip r:embed="rId2"/>
          <a:srcRect l="5063" r="3797"/>
          <a:stretch>
            <a:fillRect/>
          </a:stretch>
        </p:blipFill>
        <p:spPr bwMode="auto">
          <a:xfrm>
            <a:off x="2143108" y="0"/>
            <a:ext cx="5143536" cy="564360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71472" y="5572140"/>
            <a:ext cx="81996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b="1" dirty="0" smtClean="0">
                <a:latin typeface="Escolar1" pitchFamily="2" charset="0"/>
              </a:rPr>
              <a:t>Colgamos el abrigo en el perchero</a:t>
            </a:r>
            <a:endParaRPr lang="es-ES" sz="4800" b="1" dirty="0">
              <a:latin typeface="Escolar1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01891" y="1500174"/>
            <a:ext cx="884408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smtClean="0">
                <a:latin typeface="Escolar1" pitchFamily="2" charset="0"/>
              </a:rPr>
              <a:t>Si     colgamos el abrigo en la percha</a:t>
            </a:r>
          </a:p>
          <a:p>
            <a:endParaRPr lang="es-ES" sz="3200" dirty="0">
              <a:latin typeface="Escolar1" pitchFamily="2" charset="0"/>
            </a:endParaRPr>
          </a:p>
          <a:p>
            <a:endParaRPr lang="es-ES" sz="3200" dirty="0" smtClean="0">
              <a:latin typeface="Escolar1" pitchFamily="2" charset="0"/>
            </a:endParaRPr>
          </a:p>
          <a:p>
            <a:endParaRPr lang="es-ES" sz="3200" dirty="0">
              <a:latin typeface="Escolar1" pitchFamily="2" charset="0"/>
            </a:endParaRPr>
          </a:p>
          <a:p>
            <a:r>
              <a:rPr lang="es-ES" sz="3200" dirty="0">
                <a:latin typeface="Escolar1" pitchFamily="2" charset="0"/>
              </a:rPr>
              <a:t>e</a:t>
            </a:r>
            <a:r>
              <a:rPr lang="es-ES" sz="3200" dirty="0" smtClean="0">
                <a:latin typeface="Escolar1" pitchFamily="2" charset="0"/>
              </a:rPr>
              <a:t>l abrigo no estará en el suelo , </a:t>
            </a:r>
          </a:p>
          <a:p>
            <a:endParaRPr lang="es-ES" sz="3200" dirty="0">
              <a:latin typeface="Escolar1" pitchFamily="2" charset="0"/>
            </a:endParaRPr>
          </a:p>
          <a:p>
            <a:endParaRPr lang="es-ES" sz="3200" dirty="0" smtClean="0">
              <a:latin typeface="Escolar1" pitchFamily="2" charset="0"/>
            </a:endParaRPr>
          </a:p>
          <a:p>
            <a:r>
              <a:rPr lang="es-ES" sz="3200" dirty="0" smtClean="0">
                <a:latin typeface="Escolar1" pitchFamily="2" charset="0"/>
              </a:rPr>
              <a:t>estará limpio y mamá y los profes estarán contentos. </a:t>
            </a:r>
            <a:endParaRPr lang="es-ES" sz="3200" dirty="0">
              <a:latin typeface="Escolar1" pitchFamily="2" charset="0"/>
            </a:endParaRPr>
          </a:p>
        </p:txBody>
      </p:sp>
      <p:pic>
        <p:nvPicPr>
          <p:cNvPr id="5" name="Picture 2" descr="Resultado de imagen de colgar abrigo"/>
          <p:cNvPicPr>
            <a:picLocks noChangeAspect="1" noChangeArrowheads="1"/>
          </p:cNvPicPr>
          <p:nvPr/>
        </p:nvPicPr>
        <p:blipFill>
          <a:blip r:embed="rId2"/>
          <a:srcRect l="5063" r="3797"/>
          <a:stretch>
            <a:fillRect/>
          </a:stretch>
        </p:blipFill>
        <p:spPr bwMode="auto">
          <a:xfrm>
            <a:off x="1428728" y="0"/>
            <a:ext cx="1357322" cy="1489285"/>
          </a:xfrm>
          <a:prstGeom prst="rect">
            <a:avLst/>
          </a:prstGeom>
          <a:noFill/>
        </p:spPr>
      </p:pic>
      <p:pic>
        <p:nvPicPr>
          <p:cNvPr id="4098" name="Picture 2" descr="Resultado de imagen de percha colgar colegio"/>
          <p:cNvPicPr>
            <a:picLocks noChangeAspect="1" noChangeArrowheads="1"/>
          </p:cNvPicPr>
          <p:nvPr/>
        </p:nvPicPr>
        <p:blipFill>
          <a:blip r:embed="rId3"/>
          <a:srcRect t="28125" b="26875"/>
          <a:stretch>
            <a:fillRect/>
          </a:stretch>
        </p:blipFill>
        <p:spPr bwMode="auto">
          <a:xfrm>
            <a:off x="5214942" y="428604"/>
            <a:ext cx="1571636" cy="942988"/>
          </a:xfrm>
          <a:prstGeom prst="rect">
            <a:avLst/>
          </a:prstGeom>
          <a:noFill/>
        </p:spPr>
      </p:pic>
      <p:pic>
        <p:nvPicPr>
          <p:cNvPr id="4100" name="Picture 4" descr="Resultado de imagen de abri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2143116"/>
            <a:ext cx="1314358" cy="1314358"/>
          </a:xfrm>
          <a:prstGeom prst="rect">
            <a:avLst/>
          </a:prstGeom>
          <a:noFill/>
        </p:spPr>
      </p:pic>
      <p:pic>
        <p:nvPicPr>
          <p:cNvPr id="4102" name="Picture 6" descr="Resultado de imagen de abrigo tirado"/>
          <p:cNvPicPr>
            <a:picLocks noChangeAspect="1" noChangeArrowheads="1"/>
          </p:cNvPicPr>
          <p:nvPr/>
        </p:nvPicPr>
        <p:blipFill>
          <a:blip r:embed="rId5"/>
          <a:srcRect l="17500" t="21476" r="27500" b="20704"/>
          <a:stretch>
            <a:fillRect/>
          </a:stretch>
        </p:blipFill>
        <p:spPr bwMode="auto">
          <a:xfrm>
            <a:off x="3929058" y="2214554"/>
            <a:ext cx="1428760" cy="1136514"/>
          </a:xfrm>
          <a:prstGeom prst="rect">
            <a:avLst/>
          </a:prstGeom>
          <a:noFill/>
        </p:spPr>
      </p:pic>
      <p:cxnSp>
        <p:nvCxnSpPr>
          <p:cNvPr id="10" name="9 Conector recto"/>
          <p:cNvCxnSpPr/>
          <p:nvPr/>
        </p:nvCxnSpPr>
        <p:spPr>
          <a:xfrm>
            <a:off x="3786182" y="2071678"/>
            <a:ext cx="1500198" cy="128588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10800000" flipV="1">
            <a:off x="3857620" y="2143116"/>
            <a:ext cx="1500198" cy="114300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4" name="Picture 8" descr="Resultado de imagen de limpio sucio"/>
          <p:cNvPicPr>
            <a:picLocks noChangeAspect="1" noChangeArrowheads="1"/>
          </p:cNvPicPr>
          <p:nvPr/>
        </p:nvPicPr>
        <p:blipFill>
          <a:blip r:embed="rId6"/>
          <a:srcRect t="32421" b="15705"/>
          <a:stretch>
            <a:fillRect/>
          </a:stretch>
        </p:blipFill>
        <p:spPr bwMode="auto">
          <a:xfrm>
            <a:off x="1000100" y="4071942"/>
            <a:ext cx="1408509" cy="928694"/>
          </a:xfrm>
          <a:prstGeom prst="rect">
            <a:avLst/>
          </a:prstGeom>
          <a:noFill/>
        </p:spPr>
      </p:pic>
      <p:cxnSp>
        <p:nvCxnSpPr>
          <p:cNvPr id="16" name="15 Conector recto de flecha"/>
          <p:cNvCxnSpPr/>
          <p:nvPr/>
        </p:nvCxnSpPr>
        <p:spPr>
          <a:xfrm>
            <a:off x="428596" y="3929066"/>
            <a:ext cx="428628" cy="28575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16200000" flipH="1">
            <a:off x="1750199" y="4464851"/>
            <a:ext cx="500066" cy="42862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5400000">
            <a:off x="1785918" y="4500570"/>
            <a:ext cx="500066" cy="3571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6" name="Picture 10" descr="Resultado de imagen de mamá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00364" y="3929066"/>
            <a:ext cx="785818" cy="1086278"/>
          </a:xfrm>
          <a:prstGeom prst="rect">
            <a:avLst/>
          </a:prstGeom>
          <a:noFill/>
        </p:spPr>
      </p:pic>
      <p:pic>
        <p:nvPicPr>
          <p:cNvPr id="4108" name="Picture 12" descr="Imagen relacionad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4876" y="3929066"/>
            <a:ext cx="1270421" cy="1109633"/>
          </a:xfrm>
          <a:prstGeom prst="rect">
            <a:avLst/>
          </a:prstGeom>
          <a:noFill/>
        </p:spPr>
      </p:pic>
      <p:pic>
        <p:nvPicPr>
          <p:cNvPr id="4110" name="Picture 14" descr="http://www.arasaac.org/classes/img/thumbnail.php?i=c2l6ZT0zMDAmcnV0YT0uLi8uLi9yZXBvc2l0b3Jpby9vcmlnaW5hbGVzLzM0NDIucG5n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358082" y="3929066"/>
            <a:ext cx="928694" cy="928694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6314379" y="6488668"/>
            <a:ext cx="2829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Boo" pitchFamily="34" charset="0"/>
                <a:cs typeface="Arabic Typesetting" pitchFamily="66" charset="-78"/>
              </a:rPr>
              <a:t>Audición y lenguaje</a:t>
            </a:r>
            <a:endParaRPr lang="es-ES" dirty="0">
              <a:latin typeface="Boo" pitchFamily="34" charset="0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34</Words>
  <Application>Microsoft Office PowerPoint</Application>
  <PresentationFormat>Presentación en pantalla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</cp:revision>
  <dcterms:created xsi:type="dcterms:W3CDTF">2018-02-01T09:46:21Z</dcterms:created>
  <dcterms:modified xsi:type="dcterms:W3CDTF">2018-02-01T11:33:00Z</dcterms:modified>
</cp:coreProperties>
</file>