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64F2C-A4A1-4D69-BF81-FEB25810C792}" v="811" dt="2023-07-16T09:20:55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75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0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0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9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4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A6A0F5-3E0B-CAFB-7491-7A630E2CE1C2}"/>
              </a:ext>
            </a:extLst>
          </p:cNvPr>
          <p:cNvSpPr txBox="1"/>
          <p:nvPr/>
        </p:nvSpPr>
        <p:spPr>
          <a:xfrm>
            <a:off x="841248" y="552783"/>
            <a:ext cx="9489000" cy="11288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atin typeface="+mj-lt"/>
                <a:ea typeface="+mj-ea"/>
                <a:cs typeface="+mj-cs"/>
              </a:rPr>
              <a:t>INSTRUCCIONES PARA REALIZAR TU ESPACIO DE ACTIVIDADES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7E4D3D-59C2-07CD-6DAC-41396540D39D}"/>
              </a:ext>
            </a:extLst>
          </p:cNvPr>
          <p:cNvSpPr txBox="1"/>
          <p:nvPr/>
        </p:nvSpPr>
        <p:spPr>
          <a:xfrm>
            <a:off x="841248" y="2096199"/>
            <a:ext cx="3480354" cy="37473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Debes entender correctamente lo que se te pide en cada actividad</a:t>
            </a:r>
          </a:p>
          <a:p>
            <a:pPr marL="3429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Hasta la actividad 3 es obligatorio. Si al llegar a esta actividad has encontrado dificultad, pasa directamente al REPOSTAJE, después podrás acceder directamente a la meta o podrás regresar para comprender mejor las actividades en las que has tenido problemas</a:t>
            </a:r>
          </a:p>
          <a:p>
            <a:pPr marL="3429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Recuerda disfrutar en el proceso. No se trata de llegar lo antes posible, se trata de hacerlo bie, no de llegar antes que nadie.</a:t>
            </a:r>
          </a:p>
        </p:txBody>
      </p:sp>
      <p:pic>
        <p:nvPicPr>
          <p:cNvPr id="4" name="Imagen 4" descr="Arco iris de tubos de pintura">
            <a:extLst>
              <a:ext uri="{FF2B5EF4-FFF2-40B4-BE49-F238E27FC236}">
                <a16:creationId xmlns:a16="http://schemas.microsoft.com/office/drawing/2014/main" id="{546E2C2F-9A0C-8552-F263-880B45EF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204" y="2263662"/>
            <a:ext cx="5030499" cy="3445892"/>
          </a:xfrm>
          <a:prstGeom prst="rect">
            <a:avLst/>
          </a:prstGeom>
        </p:spPr>
      </p:pic>
      <p:cxnSp>
        <p:nvCxnSpPr>
          <p:cNvPr id="24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497C19-989F-45AC-8DFC-261F364C6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16952"/>
            <a:ext cx="0" cy="41304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060AD3-5768-4FC8-8FD9-0580733F1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16952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504C89C-1399-1440-F26A-866AFC64DEEC}"/>
              </a:ext>
            </a:extLst>
          </p:cNvPr>
          <p:cNvSpPr txBox="1"/>
          <p:nvPr/>
        </p:nvSpPr>
        <p:spPr>
          <a:xfrm>
            <a:off x="422313" y="60960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Alejandra </a:t>
            </a:r>
            <a:r>
              <a:rPr lang="es-ES" dirty="0" err="1"/>
              <a:t>Herguido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5D3CF0-6189-6908-55CB-933998831A6F}"/>
              </a:ext>
            </a:extLst>
          </p:cNvPr>
          <p:cNvSpPr txBox="1"/>
          <p:nvPr/>
        </p:nvSpPr>
        <p:spPr>
          <a:xfrm>
            <a:off x="10888337" y="49575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/>
              <a:t>1·ESO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Mimeo">
      <a:dk1>
        <a:sysClr val="windowText" lastClr="000000"/>
      </a:dk1>
      <a:lt1>
        <a:sysClr val="window" lastClr="FFFFFF"/>
      </a:lt1>
      <a:dk2>
        <a:srgbClr val="011E31"/>
      </a:dk2>
      <a:lt2>
        <a:srgbClr val="FDF3E6"/>
      </a:lt2>
      <a:accent1>
        <a:srgbClr val="005E9E"/>
      </a:accent1>
      <a:accent2>
        <a:srgbClr val="38998D"/>
      </a:accent2>
      <a:accent3>
        <a:srgbClr val="EF8683"/>
      </a:accent3>
      <a:accent4>
        <a:srgbClr val="F04E28"/>
      </a:accent4>
      <a:accent5>
        <a:srgbClr val="DD992C"/>
      </a:accent5>
      <a:accent6>
        <a:srgbClr val="136E65"/>
      </a:accent6>
      <a:hlink>
        <a:srgbClr val="38998D"/>
      </a:hlink>
      <a:folHlink>
        <a:srgbClr val="F04E28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MimeoVTI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49</cp:revision>
  <dcterms:created xsi:type="dcterms:W3CDTF">2023-07-16T09:10:23Z</dcterms:created>
  <dcterms:modified xsi:type="dcterms:W3CDTF">2023-07-16T09:22:05Z</dcterms:modified>
</cp:coreProperties>
</file>