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745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60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2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8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678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2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69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5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2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3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6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1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905C695-F54E-4EF8-8AEF-811D460E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85CD2A3-2099-476E-9A85-55DC735FA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159026"/>
            <a:ext cx="5938866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F2D7AFE-7EA9-20FA-F77F-2039A062E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9139" y="156186"/>
            <a:ext cx="5938847" cy="1233324"/>
          </a:xfrm>
        </p:spPr>
        <p:txBody>
          <a:bodyPr>
            <a:normAutofit/>
          </a:bodyPr>
          <a:lstStyle/>
          <a:p>
            <a:r>
              <a:rPr lang="es-ES" dirty="0"/>
              <a:t>INSTRUCCIONES PARA TU ESPACIO DE APRENDIZAJE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1BB1B0-553C-34D6-7706-4492B9F17D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7218" y="5583991"/>
            <a:ext cx="4241074" cy="1233323"/>
          </a:xfrm>
        </p:spPr>
        <p:txBody>
          <a:bodyPr anchor="t">
            <a:normAutofit/>
          </a:bodyPr>
          <a:lstStyle/>
          <a:p>
            <a:r>
              <a:rPr lang="es-ES" dirty="0"/>
              <a:t>MARISA 3º PRIMARIA</a:t>
            </a:r>
          </a:p>
        </p:txBody>
      </p:sp>
      <p:pic>
        <p:nvPicPr>
          <p:cNvPr id="4" name="Picture 3" descr="Escritorio escolar con libros y lápices, y una pizarra en segundo plano">
            <a:extLst>
              <a:ext uri="{FF2B5EF4-FFF2-40B4-BE49-F238E27FC236}">
                <a16:creationId xmlns:a16="http://schemas.microsoft.com/office/drawing/2014/main" id="{56ECC1D6-C949-622A-7B23-D1409DEC55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197" r="-1" b="-1"/>
          <a:stretch/>
        </p:blipFill>
        <p:spPr>
          <a:xfrm>
            <a:off x="20" y="10"/>
            <a:ext cx="5938847" cy="685799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E92979E8-2E86-433E-A7E4-5F102E45A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31691" y="4237480"/>
            <a:ext cx="867485" cy="115439"/>
            <a:chOff x="8910933" y="1861308"/>
            <a:chExt cx="867485" cy="11543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DDEF0D5-EF9F-43D4-BF40-27A3121E0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1438B34-2B34-4614-B3B4-D09927150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C691BDB-93D3-4721-903C-45DD9590F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580AED5C-44AD-2A4D-92E8-A2F70C41869F}"/>
              </a:ext>
            </a:extLst>
          </p:cNvPr>
          <p:cNvSpPr txBox="1"/>
          <p:nvPr/>
        </p:nvSpPr>
        <p:spPr>
          <a:xfrm>
            <a:off x="6502400" y="1610451"/>
            <a:ext cx="53412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/>
              <a:t>TENDRÁS QUE REALIZAR TODOS LOS PASOS QUE TE INDICAN PINCHANDO EN EL NÚMERO CORRESPONDIENTE (En cada uno de ellos habrá vídeos, </a:t>
            </a:r>
            <a:r>
              <a:rPr lang="es-ES" dirty="0" err="1"/>
              <a:t>genially</a:t>
            </a:r>
            <a:r>
              <a:rPr lang="es-ES" dirty="0"/>
              <a:t>, fichas interactivas…</a:t>
            </a:r>
          </a:p>
          <a:p>
            <a:pPr marL="342900" indent="-342900">
              <a:buAutoNum type="arabicPeriod"/>
            </a:pPr>
            <a:r>
              <a:rPr lang="es-ES" dirty="0"/>
              <a:t>SI NO SABES HACER EL PASO 3 QUE ES LA FICHA PUEDES PINCHAR A “REPOSTAR” Y TE DARÁN INDICACIONES MÁS PRECISAS PARA REALIZAR</a:t>
            </a:r>
          </a:p>
          <a:p>
            <a:pPr marL="342900" indent="-342900">
              <a:buAutoNum type="arabicPeriod"/>
            </a:pPr>
            <a:r>
              <a:rPr lang="es-ES" dirty="0"/>
              <a:t>PARA TERMINAR PINCHARÁS EN META Y VERÁS CON UN QUIZZIZ SI LO HAS CONSEGUIDO.</a:t>
            </a:r>
          </a:p>
          <a:p>
            <a:pPr marL="342900" indent="-342900"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13359073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GC1">
      <a:dk1>
        <a:sysClr val="windowText" lastClr="000000"/>
      </a:dk1>
      <a:lt1>
        <a:sysClr val="window" lastClr="FFFFFF"/>
      </a:lt1>
      <a:dk2>
        <a:srgbClr val="2C2830"/>
      </a:dk2>
      <a:lt2>
        <a:srgbClr val="E0DCE1"/>
      </a:lt2>
      <a:accent1>
        <a:srgbClr val="908193"/>
      </a:accent1>
      <a:accent2>
        <a:srgbClr val="A08889"/>
      </a:accent2>
      <a:accent3>
        <a:srgbClr val="B48C7E"/>
      </a:accent3>
      <a:accent4>
        <a:srgbClr val="809C9B"/>
      </a:accent4>
      <a:accent5>
        <a:srgbClr val="899F91"/>
      </a:accent5>
      <a:accent6>
        <a:srgbClr val="728274"/>
      </a:accent6>
      <a:hlink>
        <a:srgbClr val="837585"/>
      </a:hlink>
      <a:folHlink>
        <a:srgbClr val="677E83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77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Bembo</vt:lpstr>
      <vt:lpstr>AdornVTI</vt:lpstr>
      <vt:lpstr>INSTRUCCIONES PARA TU ESPACIO DE APRENDIZAJE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TU ESPACIO DE APRENDIZAJE</dc:title>
  <dc:creator>MARISA MEDINA JIMENEZ</dc:creator>
  <cp:lastModifiedBy>MARISA MEDINA JIMENEZ</cp:lastModifiedBy>
  <cp:revision>1</cp:revision>
  <dcterms:created xsi:type="dcterms:W3CDTF">2023-11-01T10:19:42Z</dcterms:created>
  <dcterms:modified xsi:type="dcterms:W3CDTF">2023-11-01T10:25:39Z</dcterms:modified>
</cp:coreProperties>
</file>