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3B3C7E-BC2D-4436-8B03-AC421FA66787}"/>
              </a:ext>
            </a:extLst>
          </p:cNvPr>
          <p:cNvSpPr/>
          <p:nvPr/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6887E-4265-46F7-9DE0-605FFFC90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5130" y="1066800"/>
            <a:ext cx="8112369" cy="2073119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 cap="all" spc="39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B1A74-54F5-45CA-8922-87FFD575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5804" y="4876802"/>
            <a:ext cx="7821637" cy="102869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BE6EF-9D0F-4ABF-B92C-E967FE3F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B150-954C-4F02-89AC-DA7163D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9965" y="624535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6270-CBD7-4ACC-BFC5-9CADE7226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5D0C1-066E-4C02-A6B8-59FAE4A19724}"/>
              </a:ext>
            </a:extLst>
          </p:cNvPr>
          <p:cNvGrpSpPr/>
          <p:nvPr/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47456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B1126-542A-43AD-8078-EE356516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A5F98B-5F32-4561-BFBC-9F6E5DA0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161903"/>
            <a:ext cx="10134600" cy="3743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D0DD-B04E-4E48-8EE1-51E46131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352D-F9C0-4442-9601-A09A76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C0801-9C45-40AE-AB33-5742CDA4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26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46561-59BF-4566-AD2C-9B05C477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6250" y="723899"/>
            <a:ext cx="2271849" cy="5410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7870-6CBD-47E2-854C-68141BAA1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3900" y="723899"/>
            <a:ext cx="8302534" cy="5410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2FAF3-C106-49CB-A845-1FC7F731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5CCC-00E8-48FA-91A6-921E7B6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1751-E7AA-406D-A977-1ACEF1FBD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22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DC87-4B97-4A7C-BC4C-6E772456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59FD9-57FD-4ABA-9FCD-795405253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D40E-B0AA-47B8-900F-488A8A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623C-1E35-4485-A5B4-A71969BE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6BB9-EF4F-465E-985B-34521F68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380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F5577-D71B-4279-B07A-62F703E5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8367D-C35C-4023-BEBE-F834D033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CF8A-B8C6-496A-98A5-BBB52DB70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DE45C10-227D-42DF-A888-EEFD3784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750338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214944-8898-48BC-AE6F-065DA7BB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0478" y="4714704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4B3AAB-30C4-441D-B481-D253F8325953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CB6176-5585-40BC-BC9C-CA625F989F1B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C4F1D9-97D8-43DD-A319-C56367F97FCE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5E64ED-B373-4866-B5A2-E805D316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91" y="1274475"/>
            <a:ext cx="3761832" cy="2823913"/>
          </a:xfrm>
        </p:spPr>
        <p:txBody>
          <a:bodyPr anchor="b">
            <a:normAutofit/>
          </a:bodyPr>
          <a:lstStyle>
            <a:lvl1pPr algn="ctr">
              <a:defRPr sz="3200" cap="all" spc="6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6168-DDAE-41B2-A0D5-42185A2D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756" y="2730304"/>
            <a:ext cx="4383030" cy="13973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678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825EB-71EE-41B3-89D2-47A0C7C3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2F7D-C4AD-4BD4-AAC8-F0223EE4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7305" y="2155369"/>
            <a:ext cx="4953000" cy="39983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FB088-28C6-4667-8DF2-0DE32AE3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6095F-AE34-4E94-B722-E3A1205A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A8E6-BD94-48EA-8F35-DA0DF91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8AEF-56B8-49F5-81E8-663B1FFA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22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873F-001F-4254-97F3-05329E6A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5171"/>
            <a:ext cx="10134600" cy="11355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7B575-060F-4296-A28A-93DA109F9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306" y="1801620"/>
            <a:ext cx="4849036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81A51-F4D1-4A02-9918-C416F820B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306" y="2619103"/>
            <a:ext cx="4849036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916D0-3DFE-455D-9888-3FDEFD3D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108" y="1801620"/>
            <a:ext cx="4904585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3D763-0643-4A48-8007-93391C59F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108" y="2619103"/>
            <a:ext cx="4904585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2D07B-3A5D-41C2-83B8-BD1AD652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C1367-FE5A-4CDD-B85B-724FFFE5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2F244-23EB-4E1A-B74F-77F23F8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169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6C0A-BEF4-4DE4-A9D2-C60298FC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7C0AC-3C98-4D68-AE72-CFFA1638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7722A-E2E4-45D2-8A20-4853ED68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B9201-B20B-4412-B745-F2F6A914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53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4889A-9ABE-4409-BAD8-F84C36C1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A5A70-FE21-4CB6-A67B-1DC798E9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AD11-7FD2-432C-A6AB-395BE927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23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97CF-9CDD-4E78-8F35-A2FFE786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4BFE-7A85-4123-B0F7-4DB1C141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6800"/>
            <a:ext cx="6172200" cy="4838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FD6D-1929-4A73-A860-22A36FF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399A5-94A1-4452-AFF0-918BDA8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89D8-DD83-406C-A77A-176D2399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46024-82ED-40EF-8846-F6CC44BC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937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12FA-83A4-42AF-98D7-312C4C5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F1DC8-2932-4C6E-BFBB-8BA1C959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5942012" cy="4838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E0000-EF01-46A5-8A71-25FB7EA3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D40B-9246-4532-9F73-5BA9061C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6B9A0-5B1C-4F7B-828A-EF74E514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E99FB-C932-4165-A612-8B302D8F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61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E7638-D991-46E7-BF2C-67D1AC8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3900"/>
            <a:ext cx="10134600" cy="12884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6B9C-4923-4DAB-9748-D5CD289EB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161903"/>
            <a:ext cx="10134600" cy="3969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78CF6-4B33-40E4-B881-5F4C56837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4765" y="6245032"/>
            <a:ext cx="5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857E-F564-4539-9984-10435B614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841" y="6245032"/>
            <a:ext cx="2659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C485584D-7D79-4248-9986-4CA35242F944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ABEF-B998-4B11-A878-8F492F8E3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9964" y="6245033"/>
            <a:ext cx="4112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B54D17-3792-403D-9127-495845021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916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16" r:id="rId6"/>
    <p:sldLayoutId id="2147483712" r:id="rId7"/>
    <p:sldLayoutId id="2147483713" r:id="rId8"/>
    <p:sldLayoutId id="2147483714" r:id="rId9"/>
    <p:sldLayoutId id="2147483715" r:id="rId10"/>
    <p:sldLayoutId id="2147483717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-228600" algn="l" defTabSz="914400" rtl="0" eaLnBrk="1" latinLnBrk="0" hangingPunct="1">
        <a:lnSpc>
          <a:spcPct val="11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905C695-F54E-4EF8-8AEF-811D460E7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5CD2A3-2099-476E-9A85-55DC735FA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159026"/>
            <a:ext cx="5938866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2D7AFE-7EA9-20FA-F77F-2039A062E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9139" y="156186"/>
            <a:ext cx="5938847" cy="1233324"/>
          </a:xfrm>
        </p:spPr>
        <p:txBody>
          <a:bodyPr>
            <a:normAutofit/>
          </a:bodyPr>
          <a:lstStyle/>
          <a:p>
            <a:r>
              <a:rPr lang="es-ES" dirty="0"/>
              <a:t>INSTRUCCIONES PARA TU ESPACIO DE APRENDIZAJE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01BB1B0-553C-34D6-7706-4492B9F17D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7218" y="5583991"/>
            <a:ext cx="4241074" cy="1233323"/>
          </a:xfrm>
        </p:spPr>
        <p:txBody>
          <a:bodyPr anchor="t">
            <a:normAutofit/>
          </a:bodyPr>
          <a:lstStyle/>
          <a:p>
            <a:r>
              <a:rPr lang="es-ES" dirty="0"/>
              <a:t>MARISA 3º PRIMARIA</a:t>
            </a:r>
          </a:p>
        </p:txBody>
      </p:sp>
      <p:pic>
        <p:nvPicPr>
          <p:cNvPr id="4" name="Picture 3" descr="Escritorio escolar con libros y lápices, y una pizarra en segundo plano">
            <a:extLst>
              <a:ext uri="{FF2B5EF4-FFF2-40B4-BE49-F238E27FC236}">
                <a16:creationId xmlns:a16="http://schemas.microsoft.com/office/drawing/2014/main" id="{56ECC1D6-C949-622A-7B23-D1409DEC55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197" r="-1" b="-1"/>
          <a:stretch/>
        </p:blipFill>
        <p:spPr>
          <a:xfrm>
            <a:off x="20" y="10"/>
            <a:ext cx="5938847" cy="685799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92979E8-2E86-433E-A7E4-5F102E45A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31691" y="4237480"/>
            <a:ext cx="867485" cy="115439"/>
            <a:chOff x="8910933" y="1861308"/>
            <a:chExt cx="867485" cy="11543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DDEF0D5-EF9F-43D4-BF40-27A3121E0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1438B34-2B34-4614-B3B4-D09927150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C691BDB-93D3-4721-903C-45DD9590F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580AED5C-44AD-2A4D-92E8-A2F70C41869F}"/>
              </a:ext>
            </a:extLst>
          </p:cNvPr>
          <p:cNvSpPr txBox="1"/>
          <p:nvPr/>
        </p:nvSpPr>
        <p:spPr>
          <a:xfrm>
            <a:off x="6502400" y="1610451"/>
            <a:ext cx="534125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ES" dirty="0"/>
              <a:t>TENDRÁS QUE REALIZAR TODOS LOS PASOS QUE TE INDICAN PINCHANDO EN EL NÚMERO CORRESPONDIENTE (En cada uno de ellos habrá vídeos, </a:t>
            </a:r>
            <a:r>
              <a:rPr lang="es-ES" dirty="0" err="1"/>
              <a:t>genially</a:t>
            </a:r>
            <a:r>
              <a:rPr lang="es-ES" dirty="0"/>
              <a:t>, fichas interactivas…</a:t>
            </a:r>
          </a:p>
          <a:p>
            <a:pPr marL="342900" indent="-342900">
              <a:buAutoNum type="arabicPeriod"/>
            </a:pPr>
            <a:r>
              <a:rPr lang="es-ES" dirty="0"/>
              <a:t>SI NO SABES HACER EL PASO 3 QUE ES LA FICHA PUEDES PINCHAR A “REPOSTAR” Y TE DARÁN INDICACIONES MÁS PRECISAS PARA REALIZAR</a:t>
            </a:r>
          </a:p>
          <a:p>
            <a:pPr marL="342900" indent="-342900">
              <a:buAutoNum type="arabicPeriod"/>
            </a:pPr>
            <a:r>
              <a:rPr lang="es-ES" dirty="0"/>
              <a:t>PARA TERMINAR PINCHARÁS EN META Y VERÁS CON UN QUIZZIZ SI LO HAS CONSEGUIDO.</a:t>
            </a:r>
          </a:p>
          <a:p>
            <a:pPr marL="342900" indent="-342900">
              <a:buAutoNum type="arabicPeriod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3359073"/>
      </p:ext>
    </p:extLst>
  </p:cSld>
  <p:clrMapOvr>
    <a:masterClrMapping/>
  </p:clrMapOvr>
</p:sld>
</file>

<file path=ppt/theme/theme1.xml><?xml version="1.0" encoding="utf-8"?>
<a:theme xmlns:a="http://schemas.openxmlformats.org/drawingml/2006/main" name="AdornVTI">
  <a:themeElements>
    <a:clrScheme name="GC1">
      <a:dk1>
        <a:sysClr val="windowText" lastClr="000000"/>
      </a:dk1>
      <a:lt1>
        <a:sysClr val="window" lastClr="FFFFFF"/>
      </a:lt1>
      <a:dk2>
        <a:srgbClr val="2C2830"/>
      </a:dk2>
      <a:lt2>
        <a:srgbClr val="E0DCE1"/>
      </a:lt2>
      <a:accent1>
        <a:srgbClr val="908193"/>
      </a:accent1>
      <a:accent2>
        <a:srgbClr val="A08889"/>
      </a:accent2>
      <a:accent3>
        <a:srgbClr val="B48C7E"/>
      </a:accent3>
      <a:accent4>
        <a:srgbClr val="809C9B"/>
      </a:accent4>
      <a:accent5>
        <a:srgbClr val="899F91"/>
      </a:accent5>
      <a:accent6>
        <a:srgbClr val="728274"/>
      </a:accent6>
      <a:hlink>
        <a:srgbClr val="837585"/>
      </a:hlink>
      <a:folHlink>
        <a:srgbClr val="677E83"/>
      </a:folHlink>
    </a:clrScheme>
    <a:fontScheme name="Bembo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ornVTI" id="{497E3FA9-5A27-4D12-9D04-917BEF3D1303}" vid="{34192A01-61CA-4566-9818-841C607496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77</Words>
  <Application>Microsoft Office PowerPoint</Application>
  <PresentationFormat>Panorámica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Bembo</vt:lpstr>
      <vt:lpstr>AdornVTI</vt:lpstr>
      <vt:lpstr>INSTRUCCIONES PARA TU ESPACIO DE APRENDIZAJE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INSTRUCCIONES PARA TU ESPACIO DE APRENDIZAJE</dc:title>
  <dc:creator>MARISA MEDINA JIMENEZ</dc:creator>
  <cp:lastModifiedBy>MARISA MEDINA JIMENEZ</cp:lastModifiedBy>
  <cp:revision>1</cp:revision>
  <dcterms:created xsi:type="dcterms:W3CDTF">2023-11-01T10:19:42Z</dcterms:created>
  <dcterms:modified xsi:type="dcterms:W3CDTF">2023-11-01T10:25:39Z</dcterms:modified>
</cp:coreProperties>
</file>