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9602"/>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7B1CC18-358A-CE43-A094-16E12182C212}" type="datetimeFigureOut">
              <a:rPr lang="es-ES" smtClean="0"/>
              <a:t>31/5/23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185307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B1CC18-358A-CE43-A094-16E12182C212}" type="datetimeFigureOut">
              <a:rPr lang="es-ES" smtClean="0"/>
              <a:t>31/5/23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177956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B1CC18-358A-CE43-A094-16E12182C212}" type="datetimeFigureOut">
              <a:rPr lang="es-ES" smtClean="0"/>
              <a:t>31/5/23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158805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B1CC18-358A-CE43-A094-16E12182C212}" type="datetimeFigureOut">
              <a:rPr lang="es-ES" smtClean="0"/>
              <a:t>31/5/23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236987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7B1CC18-358A-CE43-A094-16E12182C212}" type="datetimeFigureOut">
              <a:rPr lang="es-ES" smtClean="0"/>
              <a:t>31/5/23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403804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7B1CC18-358A-CE43-A094-16E12182C212}" type="datetimeFigureOut">
              <a:rPr lang="es-ES" smtClean="0"/>
              <a:t>31/5/23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73921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7B1CC18-358A-CE43-A094-16E12182C212}" type="datetimeFigureOut">
              <a:rPr lang="es-ES" smtClean="0"/>
              <a:t>31/5/23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277276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7B1CC18-358A-CE43-A094-16E12182C212}" type="datetimeFigureOut">
              <a:rPr lang="es-ES" smtClean="0"/>
              <a:t>31/5/23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81024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B1CC18-358A-CE43-A094-16E12182C212}" type="datetimeFigureOut">
              <a:rPr lang="es-ES" smtClean="0"/>
              <a:t>31/5/23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185534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B1CC18-358A-CE43-A094-16E12182C212}" type="datetimeFigureOut">
              <a:rPr lang="es-ES" smtClean="0"/>
              <a:t>31/5/23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72545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B1CC18-358A-CE43-A094-16E12182C212}" type="datetimeFigureOut">
              <a:rPr lang="es-ES" smtClean="0"/>
              <a:t>31/5/23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AECBD28-CC08-1447-B544-D197FBB5A09A}" type="slidenum">
              <a:rPr lang="es-ES" smtClean="0"/>
              <a:t>‹Nr.›</a:t>
            </a:fld>
            <a:endParaRPr lang="es-ES"/>
          </a:p>
        </p:txBody>
      </p:sp>
    </p:spTree>
    <p:extLst>
      <p:ext uri="{BB962C8B-B14F-4D97-AF65-F5344CB8AC3E}">
        <p14:creationId xmlns:p14="http://schemas.microsoft.com/office/powerpoint/2010/main" val="38893565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1CC18-358A-CE43-A094-16E12182C212}" type="datetimeFigureOut">
              <a:rPr lang="es-ES" smtClean="0"/>
              <a:t>31/5/23</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CBD28-CC08-1447-B544-D197FBB5A09A}" type="slidenum">
              <a:rPr lang="es-ES" smtClean="0"/>
              <a:t>‹Nr.›</a:t>
            </a:fld>
            <a:endParaRPr lang="es-ES"/>
          </a:p>
        </p:txBody>
      </p:sp>
    </p:spTree>
    <p:extLst>
      <p:ext uri="{BB962C8B-B14F-4D97-AF65-F5344CB8AC3E}">
        <p14:creationId xmlns:p14="http://schemas.microsoft.com/office/powerpoint/2010/main" val="1798774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a:p>
        </p:txBody>
      </p:sp>
      <p:sp>
        <p:nvSpPr>
          <p:cNvPr id="3" name="Subtítulo 2"/>
          <p:cNvSpPr>
            <a:spLocks noGrp="1"/>
          </p:cNvSpPr>
          <p:nvPr>
            <p:ph type="subTitle" idx="1"/>
          </p:nvPr>
        </p:nvSpPr>
        <p:spPr/>
        <p:txBody>
          <a:bodyPr/>
          <a:lstStyle/>
          <a:p>
            <a:endParaRPr lang="es-ES"/>
          </a:p>
        </p:txBody>
      </p:sp>
      <p:pic>
        <p:nvPicPr>
          <p:cNvPr id="4" name="Imagen 3" descr="construction-gc7985c7cc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74"/>
            <a:ext cx="9162676" cy="6858000"/>
          </a:xfrm>
          <a:prstGeom prst="rect">
            <a:avLst/>
          </a:prstGeom>
        </p:spPr>
      </p:pic>
      <p:sp>
        <p:nvSpPr>
          <p:cNvPr id="13" name="CuadroTexto 12"/>
          <p:cNvSpPr txBox="1"/>
          <p:nvPr/>
        </p:nvSpPr>
        <p:spPr>
          <a:xfrm>
            <a:off x="487907" y="318583"/>
            <a:ext cx="8356535" cy="6370974"/>
          </a:xfrm>
          <a:prstGeom prst="rect">
            <a:avLst/>
          </a:prstGeom>
          <a:solidFill>
            <a:schemeClr val="bg1">
              <a:alpha val="70000"/>
            </a:schemeClr>
          </a:solidFill>
        </p:spPr>
        <p:txBody>
          <a:bodyPr wrap="square" rtlCol="0">
            <a:spAutoFit/>
          </a:bodyPr>
          <a:lstStyle/>
          <a:p>
            <a:r>
              <a:rPr lang="es-ES_tradnl" sz="2400" b="1" dirty="0" smtClean="0"/>
              <a:t>INSTRUCCIONES </a:t>
            </a:r>
            <a:r>
              <a:rPr lang="es-ES_tradnl" sz="2400" b="1" dirty="0"/>
              <a:t>PARA REALIZAR TU ESPACIO DE ACTIVIDADES CON RITMOS DIFERENTES DE APRENDIZAJE</a:t>
            </a:r>
          </a:p>
          <a:p>
            <a:r>
              <a:rPr lang="es-ES_tradnl" sz="2400" dirty="0"/>
              <a:t> </a:t>
            </a:r>
            <a:endParaRPr lang="es-ES_tradnl" sz="2400" dirty="0" smtClean="0"/>
          </a:p>
          <a:p>
            <a:r>
              <a:rPr lang="es-ES_tradnl" sz="2400" b="1" dirty="0" smtClean="0"/>
              <a:t>1º</a:t>
            </a:r>
            <a:r>
              <a:rPr lang="es-ES_tradnl" sz="2400" dirty="0" smtClean="0"/>
              <a:t> </a:t>
            </a:r>
            <a:r>
              <a:rPr lang="es-ES_tradnl" sz="2400" dirty="0"/>
              <a:t>En primer lugar, se ofrece un video introductorio en el que se abordarán los aspectos básicos en la Prevención de Riesgos Laborales.</a:t>
            </a:r>
          </a:p>
          <a:p>
            <a:r>
              <a:rPr lang="es-ES_tradnl" sz="2400" b="1" dirty="0"/>
              <a:t>2º</a:t>
            </a:r>
            <a:r>
              <a:rPr lang="es-ES_tradnl" sz="2400" dirty="0"/>
              <a:t> A continuación, encontrarás una infografía en la que se concretan los cuestiones fundamentales. Después, se ofrece un cuestionario para valorar los conocimientos adquiridos. Es obligatorio realizar este cuestionario. Si no superas las preguntas, podrás pasar al repositorio.</a:t>
            </a:r>
          </a:p>
          <a:p>
            <a:r>
              <a:rPr lang="es-ES_tradnl" sz="2400" b="1" dirty="0"/>
              <a:t>3º</a:t>
            </a:r>
            <a:r>
              <a:rPr lang="es-ES_tradnl" sz="2400" dirty="0"/>
              <a:t> En el repositorio podrás ver un nuevo video, en el que se ofrecen los contenidos de una forma más sencilla. Una vez visionado, tendrás la oportunidad de ampliar </a:t>
            </a:r>
            <a:r>
              <a:rPr lang="es-ES_tradnl" sz="2400" dirty="0" smtClean="0"/>
              <a:t>contenidos y, despu</a:t>
            </a:r>
            <a:r>
              <a:rPr lang="es-ES_tradnl" sz="2400" dirty="0" smtClean="0"/>
              <a:t>és,</a:t>
            </a:r>
            <a:r>
              <a:rPr lang="es-ES_tradnl" sz="2400" dirty="0" smtClean="0"/>
              <a:t> </a:t>
            </a:r>
            <a:r>
              <a:rPr lang="es-ES_tradnl" sz="2400" dirty="0"/>
              <a:t>evaluar los conocimientos que has adquirido entrando en la “Meta”.</a:t>
            </a:r>
          </a:p>
          <a:p>
            <a:r>
              <a:rPr lang="es-ES_tradnl" sz="2400" dirty="0"/>
              <a:t>¡A disfrutar del viaje!</a:t>
            </a:r>
          </a:p>
        </p:txBody>
      </p:sp>
    </p:spTree>
    <p:extLst>
      <p:ext uri="{BB962C8B-B14F-4D97-AF65-F5344CB8AC3E}">
        <p14:creationId xmlns:p14="http://schemas.microsoft.com/office/powerpoint/2010/main" val="10564314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12</Words>
  <Application>Microsoft Macintosh PowerPoint</Application>
  <PresentationFormat>Presentación en pantalla (4:3)</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xxx xxx</dc:creator>
  <cp:lastModifiedBy>xxx xxx</cp:lastModifiedBy>
  <cp:revision>22</cp:revision>
  <dcterms:created xsi:type="dcterms:W3CDTF">2023-05-31T17:16:48Z</dcterms:created>
  <dcterms:modified xsi:type="dcterms:W3CDTF">2023-05-31T17:55:12Z</dcterms:modified>
</cp:coreProperties>
</file>