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Lst>
  <p:sldSz cx="9144000" cy="6858000" type="screen4x3"/>
  <p:notesSz cx="6858000" cy="9144000"/>
  <p:defaultTextStyle>
    <a:defPPr>
      <a:defRPr lang="es-E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39602"/>
    <a:srgbClr val="00FF00"/>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64" d="100"/>
          <a:sy n="64" d="100"/>
        </p:scale>
        <p:origin x="-1656"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interSettings" Target="printerSettings/printerSettings1.bin"/><Relationship Id="rId4" Type="http://schemas.openxmlformats.org/officeDocument/2006/relationships/presProps" Target="presProps.xml"/><Relationship Id="rId5" Type="http://schemas.openxmlformats.org/officeDocument/2006/relationships/viewProps" Target="viewProps.xml"/><Relationship Id="rId6" Type="http://schemas.openxmlformats.org/officeDocument/2006/relationships/theme" Target="theme/theme1.xml"/><Relationship Id="rId7"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685800" y="2130425"/>
            <a:ext cx="7772400" cy="1470025"/>
          </a:xfrm>
        </p:spPr>
        <p:txBody>
          <a:bodyPr/>
          <a:lstStyle/>
          <a:p>
            <a:r>
              <a:rPr lang="es-ES_tradnl" smtClean="0"/>
              <a:t>Clic para editar título</a:t>
            </a:r>
            <a:endParaRPr lang="es-ES"/>
          </a:p>
        </p:txBody>
      </p:sp>
      <p:sp>
        <p:nvSpPr>
          <p:cNvPr id="3" name="Subtítu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_tradnl" smtClean="0"/>
              <a:t>Haga clic para modificar el estilo de subtítulo del patrón</a:t>
            </a:r>
            <a:endParaRPr lang="es-ES"/>
          </a:p>
        </p:txBody>
      </p:sp>
      <p:sp>
        <p:nvSpPr>
          <p:cNvPr id="4" name="Marcador de fecha 3"/>
          <p:cNvSpPr>
            <a:spLocks noGrp="1"/>
          </p:cNvSpPr>
          <p:nvPr>
            <p:ph type="dt" sz="half" idx="10"/>
          </p:nvPr>
        </p:nvSpPr>
        <p:spPr/>
        <p:txBody>
          <a:bodyPr/>
          <a:lstStyle/>
          <a:p>
            <a:fld id="{B7B1CC18-358A-CE43-A094-16E12182C212}" type="datetimeFigureOut">
              <a:rPr lang="es-ES" smtClean="0"/>
              <a:t>31/5/23</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DAECBD28-CC08-1447-B544-D197FBB5A09A}" type="slidenum">
              <a:rPr lang="es-ES" smtClean="0"/>
              <a:t>‹Nr.›</a:t>
            </a:fld>
            <a:endParaRPr lang="es-ES"/>
          </a:p>
        </p:txBody>
      </p:sp>
    </p:spTree>
    <p:extLst>
      <p:ext uri="{BB962C8B-B14F-4D97-AF65-F5344CB8AC3E}">
        <p14:creationId xmlns:p14="http://schemas.microsoft.com/office/powerpoint/2010/main" val="18530742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_tradnl" smtClean="0"/>
              <a:t>Clic para editar título</a:t>
            </a:r>
            <a:endParaRPr lang="es-ES"/>
          </a:p>
        </p:txBody>
      </p:sp>
      <p:sp>
        <p:nvSpPr>
          <p:cNvPr id="3" name="Marcador de texto vertical 2"/>
          <p:cNvSpPr>
            <a:spLocks noGrp="1"/>
          </p:cNvSpPr>
          <p:nvPr>
            <p:ph type="body" orient="vert" idx="1"/>
          </p:nvPr>
        </p:nvSpPr>
        <p:spPr/>
        <p:txBody>
          <a:bodyPr vert="eaVert"/>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4" name="Marcador de fecha 3"/>
          <p:cNvSpPr>
            <a:spLocks noGrp="1"/>
          </p:cNvSpPr>
          <p:nvPr>
            <p:ph type="dt" sz="half" idx="10"/>
          </p:nvPr>
        </p:nvSpPr>
        <p:spPr/>
        <p:txBody>
          <a:bodyPr/>
          <a:lstStyle/>
          <a:p>
            <a:fld id="{B7B1CC18-358A-CE43-A094-16E12182C212}" type="datetimeFigureOut">
              <a:rPr lang="es-ES" smtClean="0"/>
              <a:t>31/5/23</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DAECBD28-CC08-1447-B544-D197FBB5A09A}" type="slidenum">
              <a:rPr lang="es-ES" smtClean="0"/>
              <a:t>‹Nr.›</a:t>
            </a:fld>
            <a:endParaRPr lang="es-ES"/>
          </a:p>
        </p:txBody>
      </p:sp>
    </p:spTree>
    <p:extLst>
      <p:ext uri="{BB962C8B-B14F-4D97-AF65-F5344CB8AC3E}">
        <p14:creationId xmlns:p14="http://schemas.microsoft.com/office/powerpoint/2010/main" val="17795639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629400" y="274638"/>
            <a:ext cx="2057400" cy="5851525"/>
          </a:xfrm>
        </p:spPr>
        <p:txBody>
          <a:bodyPr vert="eaVert"/>
          <a:lstStyle/>
          <a:p>
            <a:r>
              <a:rPr lang="es-ES_tradnl" smtClean="0"/>
              <a:t>Clic para editar título</a:t>
            </a:r>
            <a:endParaRPr lang="es-ES"/>
          </a:p>
        </p:txBody>
      </p:sp>
      <p:sp>
        <p:nvSpPr>
          <p:cNvPr id="3" name="Marcador de texto vertical 2"/>
          <p:cNvSpPr>
            <a:spLocks noGrp="1"/>
          </p:cNvSpPr>
          <p:nvPr>
            <p:ph type="body" orient="vert" idx="1"/>
          </p:nvPr>
        </p:nvSpPr>
        <p:spPr>
          <a:xfrm>
            <a:off x="457200" y="274638"/>
            <a:ext cx="6019800" cy="5851525"/>
          </a:xfrm>
        </p:spPr>
        <p:txBody>
          <a:bodyPr vert="eaVert"/>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4" name="Marcador de fecha 3"/>
          <p:cNvSpPr>
            <a:spLocks noGrp="1"/>
          </p:cNvSpPr>
          <p:nvPr>
            <p:ph type="dt" sz="half" idx="10"/>
          </p:nvPr>
        </p:nvSpPr>
        <p:spPr/>
        <p:txBody>
          <a:bodyPr/>
          <a:lstStyle/>
          <a:p>
            <a:fld id="{B7B1CC18-358A-CE43-A094-16E12182C212}" type="datetimeFigureOut">
              <a:rPr lang="es-ES" smtClean="0"/>
              <a:t>31/5/23</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DAECBD28-CC08-1447-B544-D197FBB5A09A}" type="slidenum">
              <a:rPr lang="es-ES" smtClean="0"/>
              <a:t>‹Nr.›</a:t>
            </a:fld>
            <a:endParaRPr lang="es-ES"/>
          </a:p>
        </p:txBody>
      </p:sp>
    </p:spTree>
    <p:extLst>
      <p:ext uri="{BB962C8B-B14F-4D97-AF65-F5344CB8AC3E}">
        <p14:creationId xmlns:p14="http://schemas.microsoft.com/office/powerpoint/2010/main" val="15880593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_tradnl" smtClean="0"/>
              <a:t>Clic para editar título</a:t>
            </a:r>
            <a:endParaRPr lang="es-ES"/>
          </a:p>
        </p:txBody>
      </p:sp>
      <p:sp>
        <p:nvSpPr>
          <p:cNvPr id="3" name="Marcador de contenido 2"/>
          <p:cNvSpPr>
            <a:spLocks noGrp="1"/>
          </p:cNvSpPr>
          <p:nvPr>
            <p:ph idx="1"/>
          </p:nvPr>
        </p:nvSpPr>
        <p:spPr/>
        <p:txBody>
          <a:body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4" name="Marcador de fecha 3"/>
          <p:cNvSpPr>
            <a:spLocks noGrp="1"/>
          </p:cNvSpPr>
          <p:nvPr>
            <p:ph type="dt" sz="half" idx="10"/>
          </p:nvPr>
        </p:nvSpPr>
        <p:spPr/>
        <p:txBody>
          <a:bodyPr/>
          <a:lstStyle/>
          <a:p>
            <a:fld id="{B7B1CC18-358A-CE43-A094-16E12182C212}" type="datetimeFigureOut">
              <a:rPr lang="es-ES" smtClean="0"/>
              <a:t>31/5/23</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DAECBD28-CC08-1447-B544-D197FBB5A09A}" type="slidenum">
              <a:rPr lang="es-ES" smtClean="0"/>
              <a:t>‹Nr.›</a:t>
            </a:fld>
            <a:endParaRPr lang="es-ES"/>
          </a:p>
        </p:txBody>
      </p:sp>
    </p:spTree>
    <p:extLst>
      <p:ext uri="{BB962C8B-B14F-4D97-AF65-F5344CB8AC3E}">
        <p14:creationId xmlns:p14="http://schemas.microsoft.com/office/powerpoint/2010/main" val="23698767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722313" y="4406900"/>
            <a:ext cx="7772400" cy="1362075"/>
          </a:xfrm>
        </p:spPr>
        <p:txBody>
          <a:bodyPr anchor="t"/>
          <a:lstStyle>
            <a:lvl1pPr algn="l">
              <a:defRPr sz="4000" b="1" cap="all"/>
            </a:lvl1pPr>
          </a:lstStyle>
          <a:p>
            <a:r>
              <a:rPr lang="es-ES_tradnl" smtClean="0"/>
              <a:t>Clic para editar título</a:t>
            </a:r>
            <a:endParaRPr lang="es-ES"/>
          </a:p>
        </p:txBody>
      </p:sp>
      <p:sp>
        <p:nvSpPr>
          <p:cNvPr id="3" name="Marcador de tex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_tradnl" smtClean="0"/>
              <a:t>Haga clic para modificar el estilo de texto del patrón</a:t>
            </a:r>
          </a:p>
        </p:txBody>
      </p:sp>
      <p:sp>
        <p:nvSpPr>
          <p:cNvPr id="4" name="Marcador de fecha 3"/>
          <p:cNvSpPr>
            <a:spLocks noGrp="1"/>
          </p:cNvSpPr>
          <p:nvPr>
            <p:ph type="dt" sz="half" idx="10"/>
          </p:nvPr>
        </p:nvSpPr>
        <p:spPr/>
        <p:txBody>
          <a:bodyPr/>
          <a:lstStyle/>
          <a:p>
            <a:fld id="{B7B1CC18-358A-CE43-A094-16E12182C212}" type="datetimeFigureOut">
              <a:rPr lang="es-ES" smtClean="0"/>
              <a:t>31/5/23</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DAECBD28-CC08-1447-B544-D197FBB5A09A}" type="slidenum">
              <a:rPr lang="es-ES" smtClean="0"/>
              <a:t>‹Nr.›</a:t>
            </a:fld>
            <a:endParaRPr lang="es-ES"/>
          </a:p>
        </p:txBody>
      </p:sp>
    </p:spTree>
    <p:extLst>
      <p:ext uri="{BB962C8B-B14F-4D97-AF65-F5344CB8AC3E}">
        <p14:creationId xmlns:p14="http://schemas.microsoft.com/office/powerpoint/2010/main" val="40380443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_tradnl" smtClean="0"/>
              <a:t>Clic para editar título</a:t>
            </a:r>
            <a:endParaRPr lang="es-ES"/>
          </a:p>
        </p:txBody>
      </p:sp>
      <p:sp>
        <p:nvSpPr>
          <p:cNvPr id="3" name="Marcador de contenid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4" name="Marcador de contenid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5" name="Marcador de fecha 4"/>
          <p:cNvSpPr>
            <a:spLocks noGrp="1"/>
          </p:cNvSpPr>
          <p:nvPr>
            <p:ph type="dt" sz="half" idx="10"/>
          </p:nvPr>
        </p:nvSpPr>
        <p:spPr/>
        <p:txBody>
          <a:bodyPr/>
          <a:lstStyle/>
          <a:p>
            <a:fld id="{B7B1CC18-358A-CE43-A094-16E12182C212}" type="datetimeFigureOut">
              <a:rPr lang="es-ES" smtClean="0"/>
              <a:t>31/5/23</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DAECBD28-CC08-1447-B544-D197FBB5A09A}" type="slidenum">
              <a:rPr lang="es-ES" smtClean="0"/>
              <a:t>‹Nr.›</a:t>
            </a:fld>
            <a:endParaRPr lang="es-ES"/>
          </a:p>
        </p:txBody>
      </p:sp>
    </p:spTree>
    <p:extLst>
      <p:ext uri="{BB962C8B-B14F-4D97-AF65-F5344CB8AC3E}">
        <p14:creationId xmlns:p14="http://schemas.microsoft.com/office/powerpoint/2010/main" val="7392145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lvl1pPr>
              <a:defRPr/>
            </a:lvl1pPr>
          </a:lstStyle>
          <a:p>
            <a:r>
              <a:rPr lang="es-ES_tradnl" smtClean="0"/>
              <a:t>Clic para editar título</a:t>
            </a:r>
            <a:endParaRPr lang="es-ES"/>
          </a:p>
        </p:txBody>
      </p:sp>
      <p:sp>
        <p:nvSpPr>
          <p:cNvPr id="3" name="Marcador de tex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_tradnl" smtClean="0"/>
              <a:t>Haga clic para modificar el estilo de texto del patrón</a:t>
            </a:r>
          </a:p>
        </p:txBody>
      </p:sp>
      <p:sp>
        <p:nvSpPr>
          <p:cNvPr id="4" name="Marcador de contenid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5" name="Marcador de tex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_tradnl" smtClean="0"/>
              <a:t>Haga clic para modificar el estilo de texto del patrón</a:t>
            </a:r>
          </a:p>
        </p:txBody>
      </p:sp>
      <p:sp>
        <p:nvSpPr>
          <p:cNvPr id="6" name="Marcador de contenid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7" name="Marcador de fecha 6"/>
          <p:cNvSpPr>
            <a:spLocks noGrp="1"/>
          </p:cNvSpPr>
          <p:nvPr>
            <p:ph type="dt" sz="half" idx="10"/>
          </p:nvPr>
        </p:nvSpPr>
        <p:spPr/>
        <p:txBody>
          <a:bodyPr/>
          <a:lstStyle/>
          <a:p>
            <a:fld id="{B7B1CC18-358A-CE43-A094-16E12182C212}" type="datetimeFigureOut">
              <a:rPr lang="es-ES" smtClean="0"/>
              <a:t>31/5/23</a:t>
            </a:fld>
            <a:endParaRPr lang="es-ES"/>
          </a:p>
        </p:txBody>
      </p:sp>
      <p:sp>
        <p:nvSpPr>
          <p:cNvPr id="8" name="Marcador de pie de página 7"/>
          <p:cNvSpPr>
            <a:spLocks noGrp="1"/>
          </p:cNvSpPr>
          <p:nvPr>
            <p:ph type="ftr" sz="quarter" idx="11"/>
          </p:nvPr>
        </p:nvSpPr>
        <p:spPr/>
        <p:txBody>
          <a:bodyPr/>
          <a:lstStyle/>
          <a:p>
            <a:endParaRPr lang="es-ES"/>
          </a:p>
        </p:txBody>
      </p:sp>
      <p:sp>
        <p:nvSpPr>
          <p:cNvPr id="9" name="Marcador de número de diapositiva 8"/>
          <p:cNvSpPr>
            <a:spLocks noGrp="1"/>
          </p:cNvSpPr>
          <p:nvPr>
            <p:ph type="sldNum" sz="quarter" idx="12"/>
          </p:nvPr>
        </p:nvSpPr>
        <p:spPr/>
        <p:txBody>
          <a:bodyPr/>
          <a:lstStyle/>
          <a:p>
            <a:fld id="{DAECBD28-CC08-1447-B544-D197FBB5A09A}" type="slidenum">
              <a:rPr lang="es-ES" smtClean="0"/>
              <a:t>‹Nr.›</a:t>
            </a:fld>
            <a:endParaRPr lang="es-ES"/>
          </a:p>
        </p:txBody>
      </p:sp>
    </p:spTree>
    <p:extLst>
      <p:ext uri="{BB962C8B-B14F-4D97-AF65-F5344CB8AC3E}">
        <p14:creationId xmlns:p14="http://schemas.microsoft.com/office/powerpoint/2010/main" val="27727664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_tradnl" smtClean="0"/>
              <a:t>Clic para editar título</a:t>
            </a:r>
            <a:endParaRPr lang="es-ES"/>
          </a:p>
        </p:txBody>
      </p:sp>
      <p:sp>
        <p:nvSpPr>
          <p:cNvPr id="3" name="Marcador de fecha 2"/>
          <p:cNvSpPr>
            <a:spLocks noGrp="1"/>
          </p:cNvSpPr>
          <p:nvPr>
            <p:ph type="dt" sz="half" idx="10"/>
          </p:nvPr>
        </p:nvSpPr>
        <p:spPr/>
        <p:txBody>
          <a:bodyPr/>
          <a:lstStyle/>
          <a:p>
            <a:fld id="{B7B1CC18-358A-CE43-A094-16E12182C212}" type="datetimeFigureOut">
              <a:rPr lang="es-ES" smtClean="0"/>
              <a:t>31/5/23</a:t>
            </a:fld>
            <a:endParaRPr lang="es-ES"/>
          </a:p>
        </p:txBody>
      </p:sp>
      <p:sp>
        <p:nvSpPr>
          <p:cNvPr id="4" name="Marcador de pie de página 3"/>
          <p:cNvSpPr>
            <a:spLocks noGrp="1"/>
          </p:cNvSpPr>
          <p:nvPr>
            <p:ph type="ftr" sz="quarter" idx="11"/>
          </p:nvPr>
        </p:nvSpPr>
        <p:spPr/>
        <p:txBody>
          <a:bodyPr/>
          <a:lstStyle/>
          <a:p>
            <a:endParaRPr lang="es-ES"/>
          </a:p>
        </p:txBody>
      </p:sp>
      <p:sp>
        <p:nvSpPr>
          <p:cNvPr id="5" name="Marcador de número de diapositiva 4"/>
          <p:cNvSpPr>
            <a:spLocks noGrp="1"/>
          </p:cNvSpPr>
          <p:nvPr>
            <p:ph type="sldNum" sz="quarter" idx="12"/>
          </p:nvPr>
        </p:nvSpPr>
        <p:spPr/>
        <p:txBody>
          <a:bodyPr/>
          <a:lstStyle/>
          <a:p>
            <a:fld id="{DAECBD28-CC08-1447-B544-D197FBB5A09A}" type="slidenum">
              <a:rPr lang="es-ES" smtClean="0"/>
              <a:t>‹Nr.›</a:t>
            </a:fld>
            <a:endParaRPr lang="es-ES"/>
          </a:p>
        </p:txBody>
      </p:sp>
    </p:spTree>
    <p:extLst>
      <p:ext uri="{BB962C8B-B14F-4D97-AF65-F5344CB8AC3E}">
        <p14:creationId xmlns:p14="http://schemas.microsoft.com/office/powerpoint/2010/main" val="8102439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B7B1CC18-358A-CE43-A094-16E12182C212}" type="datetimeFigureOut">
              <a:rPr lang="es-ES" smtClean="0"/>
              <a:t>31/5/23</a:t>
            </a:fld>
            <a:endParaRPr lang="es-ES"/>
          </a:p>
        </p:txBody>
      </p:sp>
      <p:sp>
        <p:nvSpPr>
          <p:cNvPr id="3" name="Marcador de pie de página 2"/>
          <p:cNvSpPr>
            <a:spLocks noGrp="1"/>
          </p:cNvSpPr>
          <p:nvPr>
            <p:ph type="ftr" sz="quarter" idx="11"/>
          </p:nvPr>
        </p:nvSpPr>
        <p:spPr/>
        <p:txBody>
          <a:bodyPr/>
          <a:lstStyle/>
          <a:p>
            <a:endParaRPr lang="es-ES"/>
          </a:p>
        </p:txBody>
      </p:sp>
      <p:sp>
        <p:nvSpPr>
          <p:cNvPr id="4" name="Marcador de número de diapositiva 3"/>
          <p:cNvSpPr>
            <a:spLocks noGrp="1"/>
          </p:cNvSpPr>
          <p:nvPr>
            <p:ph type="sldNum" sz="quarter" idx="12"/>
          </p:nvPr>
        </p:nvSpPr>
        <p:spPr/>
        <p:txBody>
          <a:bodyPr/>
          <a:lstStyle/>
          <a:p>
            <a:fld id="{DAECBD28-CC08-1447-B544-D197FBB5A09A}" type="slidenum">
              <a:rPr lang="es-ES" smtClean="0"/>
              <a:t>‹Nr.›</a:t>
            </a:fld>
            <a:endParaRPr lang="es-ES"/>
          </a:p>
        </p:txBody>
      </p:sp>
    </p:spTree>
    <p:extLst>
      <p:ext uri="{BB962C8B-B14F-4D97-AF65-F5344CB8AC3E}">
        <p14:creationId xmlns:p14="http://schemas.microsoft.com/office/powerpoint/2010/main" val="18553472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3050"/>
            <a:ext cx="3008313" cy="1162050"/>
          </a:xfrm>
        </p:spPr>
        <p:txBody>
          <a:bodyPr anchor="b"/>
          <a:lstStyle>
            <a:lvl1pPr algn="l">
              <a:defRPr sz="2000" b="1"/>
            </a:lvl1pPr>
          </a:lstStyle>
          <a:p>
            <a:r>
              <a:rPr lang="es-ES_tradnl" smtClean="0"/>
              <a:t>Clic para editar título</a:t>
            </a:r>
            <a:endParaRPr lang="es-ES"/>
          </a:p>
        </p:txBody>
      </p:sp>
      <p:sp>
        <p:nvSpPr>
          <p:cNvPr id="3" name="Marcador de contenid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4" name="Marcador de tex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_tradnl" smtClean="0"/>
              <a:t>Haga clic para modificar el estilo de texto del patrón</a:t>
            </a:r>
          </a:p>
        </p:txBody>
      </p:sp>
      <p:sp>
        <p:nvSpPr>
          <p:cNvPr id="5" name="Marcador de fecha 4"/>
          <p:cNvSpPr>
            <a:spLocks noGrp="1"/>
          </p:cNvSpPr>
          <p:nvPr>
            <p:ph type="dt" sz="half" idx="10"/>
          </p:nvPr>
        </p:nvSpPr>
        <p:spPr/>
        <p:txBody>
          <a:bodyPr/>
          <a:lstStyle/>
          <a:p>
            <a:fld id="{B7B1CC18-358A-CE43-A094-16E12182C212}" type="datetimeFigureOut">
              <a:rPr lang="es-ES" smtClean="0"/>
              <a:t>31/5/23</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DAECBD28-CC08-1447-B544-D197FBB5A09A}" type="slidenum">
              <a:rPr lang="es-ES" smtClean="0"/>
              <a:t>‹Nr.›</a:t>
            </a:fld>
            <a:endParaRPr lang="es-ES"/>
          </a:p>
        </p:txBody>
      </p:sp>
    </p:spTree>
    <p:extLst>
      <p:ext uri="{BB962C8B-B14F-4D97-AF65-F5344CB8AC3E}">
        <p14:creationId xmlns:p14="http://schemas.microsoft.com/office/powerpoint/2010/main" val="7254580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1792288" y="4800600"/>
            <a:ext cx="5486400" cy="566738"/>
          </a:xfrm>
        </p:spPr>
        <p:txBody>
          <a:bodyPr anchor="b"/>
          <a:lstStyle>
            <a:lvl1pPr algn="l">
              <a:defRPr sz="2000" b="1"/>
            </a:lvl1pPr>
          </a:lstStyle>
          <a:p>
            <a:r>
              <a:rPr lang="es-ES_tradnl" smtClean="0"/>
              <a:t>Clic para editar título</a:t>
            </a:r>
            <a:endParaRPr lang="es-ES"/>
          </a:p>
        </p:txBody>
      </p:sp>
      <p:sp>
        <p:nvSpPr>
          <p:cNvPr id="3" name="Marcador de posición de imagen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Marcador de tex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_tradnl" smtClean="0"/>
              <a:t>Haga clic para modificar el estilo de texto del patrón</a:t>
            </a:r>
          </a:p>
        </p:txBody>
      </p:sp>
      <p:sp>
        <p:nvSpPr>
          <p:cNvPr id="5" name="Marcador de fecha 4"/>
          <p:cNvSpPr>
            <a:spLocks noGrp="1"/>
          </p:cNvSpPr>
          <p:nvPr>
            <p:ph type="dt" sz="half" idx="10"/>
          </p:nvPr>
        </p:nvSpPr>
        <p:spPr/>
        <p:txBody>
          <a:bodyPr/>
          <a:lstStyle/>
          <a:p>
            <a:fld id="{B7B1CC18-358A-CE43-A094-16E12182C212}" type="datetimeFigureOut">
              <a:rPr lang="es-ES" smtClean="0"/>
              <a:t>31/5/23</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DAECBD28-CC08-1447-B544-D197FBB5A09A}" type="slidenum">
              <a:rPr lang="es-ES" smtClean="0"/>
              <a:t>‹Nr.›</a:t>
            </a:fld>
            <a:endParaRPr lang="es-ES"/>
          </a:p>
        </p:txBody>
      </p:sp>
    </p:spTree>
    <p:extLst>
      <p:ext uri="{BB962C8B-B14F-4D97-AF65-F5344CB8AC3E}">
        <p14:creationId xmlns:p14="http://schemas.microsoft.com/office/powerpoint/2010/main" val="3889356563"/>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_tradnl" smtClean="0"/>
              <a:t>Clic para editar título</a:t>
            </a:r>
            <a:endParaRPr lang="es-ES"/>
          </a:p>
        </p:txBody>
      </p:sp>
      <p:sp>
        <p:nvSpPr>
          <p:cNvPr id="3" name="Marcador de tex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4" name="Marcador de fech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7B1CC18-358A-CE43-A094-16E12182C212}" type="datetimeFigureOut">
              <a:rPr lang="es-ES" smtClean="0"/>
              <a:t>31/5/23</a:t>
            </a:fld>
            <a:endParaRPr lang="es-ES"/>
          </a:p>
        </p:txBody>
      </p:sp>
      <p:sp>
        <p:nvSpPr>
          <p:cNvPr id="5" name="Marcador de pie de página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Marcador de número de diapositiva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AECBD28-CC08-1447-B544-D197FBB5A09A}" type="slidenum">
              <a:rPr lang="es-ES" smtClean="0"/>
              <a:t>‹Nr.›</a:t>
            </a:fld>
            <a:endParaRPr lang="es-ES"/>
          </a:p>
        </p:txBody>
      </p:sp>
    </p:spTree>
    <p:extLst>
      <p:ext uri="{BB962C8B-B14F-4D97-AF65-F5344CB8AC3E}">
        <p14:creationId xmlns:p14="http://schemas.microsoft.com/office/powerpoint/2010/main" val="179877470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s-E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lstStyle/>
          <a:p>
            <a:endParaRPr lang="es-ES"/>
          </a:p>
        </p:txBody>
      </p:sp>
      <p:sp>
        <p:nvSpPr>
          <p:cNvPr id="3" name="Subtítulo 2"/>
          <p:cNvSpPr>
            <a:spLocks noGrp="1"/>
          </p:cNvSpPr>
          <p:nvPr>
            <p:ph type="subTitle" idx="1"/>
          </p:nvPr>
        </p:nvSpPr>
        <p:spPr/>
        <p:txBody>
          <a:bodyPr/>
          <a:lstStyle/>
          <a:p>
            <a:endParaRPr lang="es-ES"/>
          </a:p>
        </p:txBody>
      </p:sp>
      <p:pic>
        <p:nvPicPr>
          <p:cNvPr id="4" name="Imagen 3" descr="construction-gc7985c7cc_1280.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8674"/>
            <a:ext cx="9162676" cy="6858000"/>
          </a:xfrm>
          <a:prstGeom prst="rect">
            <a:avLst/>
          </a:prstGeom>
        </p:spPr>
      </p:pic>
      <p:sp>
        <p:nvSpPr>
          <p:cNvPr id="13" name="CuadroTexto 12"/>
          <p:cNvSpPr txBox="1"/>
          <p:nvPr/>
        </p:nvSpPr>
        <p:spPr>
          <a:xfrm>
            <a:off x="487907" y="318583"/>
            <a:ext cx="8356535" cy="6370974"/>
          </a:xfrm>
          <a:prstGeom prst="rect">
            <a:avLst/>
          </a:prstGeom>
          <a:solidFill>
            <a:schemeClr val="bg1">
              <a:alpha val="70000"/>
            </a:schemeClr>
          </a:solidFill>
        </p:spPr>
        <p:txBody>
          <a:bodyPr wrap="square" rtlCol="0">
            <a:spAutoFit/>
          </a:bodyPr>
          <a:lstStyle/>
          <a:p>
            <a:r>
              <a:rPr lang="es-ES_tradnl" sz="2400" b="1" dirty="0" smtClean="0"/>
              <a:t>INSTRUCCIONES </a:t>
            </a:r>
            <a:r>
              <a:rPr lang="es-ES_tradnl" sz="2400" b="1" dirty="0"/>
              <a:t>PARA REALIZAR TU ESPACIO DE ACTIVIDADES CON RITMOS DIFERENTES DE APRENDIZAJE</a:t>
            </a:r>
          </a:p>
          <a:p>
            <a:r>
              <a:rPr lang="es-ES_tradnl" sz="2400" dirty="0"/>
              <a:t> </a:t>
            </a:r>
            <a:endParaRPr lang="es-ES_tradnl" sz="2400" dirty="0" smtClean="0"/>
          </a:p>
          <a:p>
            <a:r>
              <a:rPr lang="es-ES_tradnl" sz="2400" b="1" dirty="0" smtClean="0"/>
              <a:t>1º</a:t>
            </a:r>
            <a:r>
              <a:rPr lang="es-ES_tradnl" sz="2400" dirty="0" smtClean="0"/>
              <a:t> </a:t>
            </a:r>
            <a:r>
              <a:rPr lang="es-ES_tradnl" sz="2400" dirty="0"/>
              <a:t>En primer lugar, se ofrece un video introductorio en el que se abordarán los aspectos básicos en la Prevención de Riesgos Laborales.</a:t>
            </a:r>
          </a:p>
          <a:p>
            <a:r>
              <a:rPr lang="es-ES_tradnl" sz="2400" b="1" dirty="0"/>
              <a:t>2º</a:t>
            </a:r>
            <a:r>
              <a:rPr lang="es-ES_tradnl" sz="2400" dirty="0"/>
              <a:t> A continuación, encontrarás una infografía en la que se concretan los cuestiones fundamentales. Después, se ofrece un cuestionario para valorar los conocimientos adquiridos. Es obligatorio realizar este cuestionario. Si no superas las preguntas, podrás pasar al repositorio.</a:t>
            </a:r>
          </a:p>
          <a:p>
            <a:r>
              <a:rPr lang="es-ES_tradnl" sz="2400" b="1" dirty="0"/>
              <a:t>3º</a:t>
            </a:r>
            <a:r>
              <a:rPr lang="es-ES_tradnl" sz="2400" dirty="0"/>
              <a:t> En el repositorio podrás ver un nuevo video, en el que se ofrecen los contenidos de una forma más sencilla. Una vez visionado, tendrás la oportunidad de ampliar </a:t>
            </a:r>
            <a:r>
              <a:rPr lang="es-ES_tradnl" sz="2400" dirty="0" smtClean="0"/>
              <a:t>contenidos y, despu</a:t>
            </a:r>
            <a:r>
              <a:rPr lang="es-ES_tradnl" sz="2400" dirty="0" smtClean="0"/>
              <a:t>és,</a:t>
            </a:r>
            <a:r>
              <a:rPr lang="es-ES_tradnl" sz="2400" dirty="0" smtClean="0"/>
              <a:t> </a:t>
            </a:r>
            <a:r>
              <a:rPr lang="es-ES_tradnl" sz="2400" dirty="0"/>
              <a:t>evaluar los conocimientos que has adquirido entrando en la “Meta”.</a:t>
            </a:r>
          </a:p>
          <a:p>
            <a:r>
              <a:rPr lang="es-ES_tradnl" sz="2400" dirty="0"/>
              <a:t>¡A disfrutar del viaje!</a:t>
            </a:r>
          </a:p>
        </p:txBody>
      </p:sp>
    </p:spTree>
    <p:extLst>
      <p:ext uri="{BB962C8B-B14F-4D97-AF65-F5344CB8AC3E}">
        <p14:creationId xmlns:p14="http://schemas.microsoft.com/office/powerpoint/2010/main" val="1056431437"/>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28</TotalTime>
  <Words>12</Words>
  <Application>Microsoft Macintosh PowerPoint</Application>
  <PresentationFormat>Presentación en pantalla (4:3)</PresentationFormat>
  <Paragraphs>6</Paragraphs>
  <Slides>1</Slides>
  <Notes>0</Notes>
  <HiddenSlides>0</HiddenSlides>
  <MMClips>0</MMClips>
  <ScaleCrop>false</ScaleCrop>
  <HeadingPairs>
    <vt:vector size="4" baseType="variant">
      <vt:variant>
        <vt:lpstr>Tema</vt:lpstr>
      </vt:variant>
      <vt:variant>
        <vt:i4>1</vt:i4>
      </vt:variant>
      <vt:variant>
        <vt:lpstr>Títulos de diapositiva</vt:lpstr>
      </vt:variant>
      <vt:variant>
        <vt:i4>1</vt:i4>
      </vt:variant>
    </vt:vector>
  </HeadingPairs>
  <TitlesOfParts>
    <vt:vector size="2" baseType="lpstr">
      <vt:lpstr>Tema de Office</vt:lpstr>
      <vt:lpstr>Presentación de PowerPoint</vt:lpstr>
    </vt:vector>
  </TitlesOfParts>
  <Company>xxx</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xxx xxx</dc:creator>
  <cp:lastModifiedBy>xxx xxx</cp:lastModifiedBy>
  <cp:revision>22</cp:revision>
  <dcterms:created xsi:type="dcterms:W3CDTF">2023-05-31T17:16:48Z</dcterms:created>
  <dcterms:modified xsi:type="dcterms:W3CDTF">2023-05-31T17:55:12Z</dcterms:modified>
</cp:coreProperties>
</file>