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B9E10F-D36B-E1F8-11A5-0BCAF2CA9AD8}" v="12" dt="2023-05-26T22:47:57.580"/>
    <p1510:client id="{725B80B0-AD95-52B2-C2E8-68F1EE767820}" v="30" dt="2023-05-26T22:46:35.256"/>
    <p1510:client id="{B77BB496-B6B7-4DCF-98E3-96B191C2051D}" v="417" dt="2023-05-26T22:43:46.8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C7A07-96C3-42AF-943D-953C86C3D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63557"/>
            <a:ext cx="9144000" cy="2387600"/>
          </a:xfrm>
        </p:spPr>
        <p:txBody>
          <a:bodyPr anchor="b">
            <a:normAutofit/>
          </a:bodyPr>
          <a:lstStyle>
            <a:lvl1pPr algn="ctr">
              <a:lnSpc>
                <a:spcPct val="90000"/>
              </a:lnSpc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EE38DF-F503-4E79-B1B0-16489708A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943232"/>
            <a:ext cx="9144000" cy="1655762"/>
          </a:xfrm>
        </p:spPr>
        <p:txBody>
          <a:bodyPr>
            <a:normAutofit/>
          </a:bodyPr>
          <a:lstStyle>
            <a:lvl1pPr marL="0" indent="0" algn="ctr">
              <a:lnSpc>
                <a:spcPts val="3200"/>
              </a:lnSpc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D965B-87A4-4F43-BE02-800BCCDF42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 anchor="ctr" anchorCtr="0"/>
          <a:lstStyle/>
          <a:p>
            <a:fld id="{403CB87E-4591-47A1-9046-CF63F17215EF}" type="datetime2">
              <a:rPr lang="en-US" smtClean="0"/>
              <a:t>Friday, May 26, 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9ED35B-CBF1-40D9-BAA7-CF9E1E22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67328" y="6217920"/>
            <a:ext cx="7196328" cy="640080"/>
          </a:xfrm>
        </p:spPr>
        <p:txBody>
          <a:bodyPr anchor="ctr" anchorCtr="0"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6653A-450D-4BDE-8718-99F2D9314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03152" y="0"/>
            <a:ext cx="685800" cy="685800"/>
          </a:xfrm>
        </p:spPr>
        <p:txBody>
          <a:bodyPr/>
          <a:lstStyle>
            <a:lvl1pPr algn="ctr">
              <a:defRPr/>
            </a:lvl1pPr>
          </a:lstStyle>
          <a:p>
            <a:fld id="{3A4F6043-7A67-491B-98BC-F933DED7226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987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D930A-6467-4C46-BA13-A0F5EC12F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41977A-7872-4BE8-8C5C-D2099BEDB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CB8191-8A0C-4077-9A2D-0255BF81A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17F0E-8070-4DFE-A821-9A699EDBAD7E}" type="datetime2">
              <a:rPr lang="en-US" smtClean="0"/>
              <a:t>Friday, May 26,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41B40-57AC-45F3-9AAC-DC2BEBB12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D65F4-29FA-451A-878F-768E426A7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369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76A9FC-D582-4FC8-B641-9F77B4DD1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3A1683-12F6-4BA6-AD1A-F98C60951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1141D6-1E1A-4A54-A9B4-57F86865F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D34AE-C7BF-46E5-A968-01C6641F6476}" type="datetime2">
              <a:rPr lang="en-US" smtClean="0"/>
              <a:t>Friday, May 26,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541D6-4702-4421-AEB2-D6CA3AADB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C9F43-CD60-4C38-94C9-0E6D3B722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081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14413-82C1-4EBC-8C6B-BC5F842D1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F029A-192E-4A44-ACC7-6C5212C77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625" y="1825625"/>
            <a:ext cx="10543031" cy="420638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1A7D4-E57E-4789-896B-B2A051BF94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3DE70B-B772-416E-A790-995760B1742E}" type="datetime2">
              <a:rPr lang="en-US" smtClean="0"/>
              <a:t>Friday, May 26, 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B63EE-3B35-4F8A-BDA3-E778BFE14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339EF2-7937-4C30-A883-7F7BD0280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226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AF4BC-D1E9-40F0-A26B-9EA9B6B69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1081941"/>
            <a:ext cx="10543032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974A6-FAB9-47DA-8F1A-701DFC8DF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3961666"/>
            <a:ext cx="10543032" cy="1500187"/>
          </a:xfrm>
        </p:spPr>
        <p:txBody>
          <a:bodyPr>
            <a:no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4E2B4-314C-4D4F-8938-E437A2EF5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60CDE-A6F1-4138-AF12-ED09E8E5FB6B}" type="datetime2">
              <a:rPr lang="en-US" smtClean="0"/>
              <a:t>Friday, May 26, 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42F23-6986-4A36-97F0-13F305A2D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4BA1B9-2423-42BD-A553-DC5703F62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020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64F76-994F-4AB5-B17B-46C0C2FA5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69B3B-A540-4556-98C8-1F49704A7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0624" y="1825625"/>
            <a:ext cx="5599176" cy="4206382"/>
          </a:xfrm>
        </p:spPr>
        <p:txBody>
          <a:bodyPr/>
          <a:lstStyle>
            <a:lvl1pPr marL="457200" indent="-457200">
              <a:buFont typeface="Wingdings 2" panose="05020102010507070707" pitchFamily="18" charset="2"/>
              <a:buChar char="¬"/>
              <a:defRPr/>
            </a:lvl1pPr>
            <a:lvl2pPr marL="800100" indent="-342900">
              <a:buFont typeface="Wingdings 2" panose="05020102010507070707" pitchFamily="18" charset="2"/>
              <a:buChar char="¬"/>
              <a:defRPr/>
            </a:lvl2pPr>
            <a:lvl3pPr marL="1257300" indent="-342900">
              <a:buFont typeface="Wingdings 2" panose="05020102010507070707" pitchFamily="18" charset="2"/>
              <a:buChar char="¬"/>
              <a:defRPr/>
            </a:lvl3pPr>
            <a:lvl4pPr marL="1657350" indent="-285750">
              <a:buFont typeface="Wingdings 2" panose="05020102010507070707" pitchFamily="18" charset="2"/>
              <a:buChar char="¬"/>
              <a:defRPr/>
            </a:lvl4pPr>
            <a:lvl5pPr marL="2114550" indent="-28575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C72438-7C63-48F2-9D6F-2461BFD6D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4791456" cy="4206382"/>
          </a:xfrm>
        </p:spPr>
        <p:txBody>
          <a:bodyPr/>
          <a:lstStyle>
            <a:lvl1pPr marL="228600" indent="-228600">
              <a:buFont typeface="Wingdings 2" panose="05020102010507070707" pitchFamily="18" charset="2"/>
              <a:buChar char="¬"/>
              <a:defRPr/>
            </a:lvl1pPr>
            <a:lvl2pPr marL="685800" indent="-228600">
              <a:buFont typeface="Wingdings 2" panose="05020102010507070707" pitchFamily="18" charset="2"/>
              <a:buChar char="¬"/>
              <a:defRPr/>
            </a:lvl2pPr>
            <a:lvl3pPr marL="1143000" indent="-228600">
              <a:buFont typeface="Wingdings 2" panose="05020102010507070707" pitchFamily="18" charset="2"/>
              <a:buChar char="¬"/>
              <a:defRPr/>
            </a:lvl3pPr>
            <a:lvl4pPr marL="1600200" indent="-228600">
              <a:buFont typeface="Wingdings 2" panose="05020102010507070707" pitchFamily="18" charset="2"/>
              <a:buChar char="¬"/>
              <a:defRPr/>
            </a:lvl4pPr>
            <a:lvl5pPr marL="2057400" indent="-22860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FA1B49-6AAA-4DA7-970F-B75899F1A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5F8B1-DB7B-4D28-A97D-40FB2DD1EF78}" type="datetime2">
              <a:rPr lang="en-US" smtClean="0"/>
              <a:t>Friday, May 26,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E3649A-B9A2-4737-B47E-758DC1406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0C1407-C705-451C-878E-8175DCCD5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560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F9955-0460-4A20-8FC6-300595560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95DDA7-4AAD-4EBE-880C-200E5F10A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1681163"/>
            <a:ext cx="5549697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717496-E470-4CF6-884C-F07390A468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0624" y="2505075"/>
            <a:ext cx="5549697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C438EA-D381-4F22-A911-ECDD6D04FB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970321" y="1681163"/>
            <a:ext cx="4993335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F255FA-A04D-49F2-8DB4-3CC082D0D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970321" y="2505075"/>
            <a:ext cx="4993335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6298F3-0AEC-4811-99A4-B78AE3A70B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14039161-23B8-4738-9069-73EBE8884FDD}" type="datetime2">
              <a:rPr lang="en-US" smtClean="0"/>
              <a:t>Friday, May 26, 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7690B4-8A9A-4717-8B0B-2C9212926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28F00A-44BE-4E0A-B1CE-1FC489654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306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1F235-FBFF-453E-B90A-5758ED47C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938306"/>
            <a:ext cx="10543032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43A871-5A76-4349-99F0-C46C77380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94D44-7693-499F-AC6C-11696134FE3F}" type="datetime2">
              <a:rPr lang="en-US" smtClean="0"/>
              <a:t>Friday, May 26, 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72E803-8BD9-40A2-8389-C19DA1148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5414ED-B772-4B84-813E-E34C9A97C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863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562BDD-CBFF-4046-A6B2-A9ECCB7EA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AF2AE-472C-4EF3-ABB2-24BAA9AE3CF7}" type="datetime2">
              <a:rPr lang="en-US" smtClean="0"/>
              <a:t>Friday, May 26, 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90B5F6-6C28-4A86-AFD0-D7F93D461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910D5C-1634-451B-8D99-4D47EB3A1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671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12261-8522-4437-B612-7C7100D18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457200"/>
            <a:ext cx="10543032" cy="1600200"/>
          </a:xfrm>
        </p:spPr>
        <p:txBody>
          <a:bodyPr anchor="b">
            <a:noAutofit/>
          </a:bodyPr>
          <a:lstStyle>
            <a:lvl1pPr>
              <a:defRPr sz="5200">
                <a:latin typeface="Dante (Headings)2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AA0AF-3F50-42BD-84B4-E70C3D004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199340"/>
            <a:ext cx="5780468" cy="366171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C702B-2C4D-4590-8BEE-31940145C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199340"/>
            <a:ext cx="4489180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94813E-250B-4422-AE46-5E1AB964A4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EAEA162C-A7C1-4263-9453-1BAFF8C39559}" type="datetime2">
              <a:rPr lang="en-US" smtClean="0"/>
              <a:t>Friday, May 26,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B5B81-E9CC-45F3-8EF1-35D2C8FF1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DA7E97-5A73-4602-9582-6CDACB918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366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5334B-3019-4CA1-B658-779001922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457200"/>
            <a:ext cx="4489180" cy="160020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D3CC12-FD6B-41A3-BF67-D600CC4383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DB2BD5-DC18-460B-BFCC-5B2447D2B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199340"/>
            <a:ext cx="4489180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305-9768-4792-866C-91238D4569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0624" y="6217920"/>
            <a:ext cx="2743200" cy="640080"/>
          </a:xfrm>
        </p:spPr>
        <p:txBody>
          <a:bodyPr/>
          <a:lstStyle/>
          <a:p>
            <a:fld id="{64DF6793-3458-4587-8168-65F0C37A92D2}" type="datetime2">
              <a:rPr lang="en-US" smtClean="0"/>
              <a:t>Friday, May 26, 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DBF050-0FF1-499F-936E-FAAE50DC3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902C2E-1542-46B4-85B1-7A4B3F772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F6043-7A67-491B-98BC-F933DED7226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049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586836B-C327-49CB-ADF2-2E730C4A91BF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8310F61-136C-42B3-981B-FDE3DD0A8135}"/>
              </a:ext>
            </a:extLst>
          </p:cNvPr>
          <p:cNvSpPr/>
          <p:nvPr/>
        </p:nvSpPr>
        <p:spPr>
          <a:xfrm>
            <a:off x="1478322" y="709375"/>
            <a:ext cx="10713675" cy="5419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2AF870-601F-4570-A8A9-1003F8939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4303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CCECD-B6E7-4C40-8A84-65FD5A3F0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1825625"/>
            <a:ext cx="1054303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EFA4D-0E39-4E26-B43C-5D1084B3BA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624" y="6217920"/>
            <a:ext cx="2743200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8352ED3-3C46-4C9A-9738-67B2D875E7E2}" type="datetime2">
              <a:rPr lang="en-US" smtClean="0"/>
              <a:pPr/>
              <a:t>Friday, May 26, 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851EA-2F2C-4012-8B96-51179BDD11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67328" y="6217920"/>
            <a:ext cx="7196328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B8ACB-7A60-4D76-A149-0C57A30E01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03152" y="0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3A4F6043-7A67-491B-98BC-F933DED7226D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104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1" r:id="rId6"/>
    <p:sldLayoutId id="2147483777" r:id="rId7"/>
    <p:sldLayoutId id="2147483778" r:id="rId8"/>
    <p:sldLayoutId id="2147483779" r:id="rId9"/>
    <p:sldLayoutId id="2147483780" r:id="rId10"/>
    <p:sldLayoutId id="214748378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Wingdings 2" panose="05020102010507070707" pitchFamily="18" charset="2"/>
        <a:buChar char="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1" name="Rectangle 183">
            <a:extLst>
              <a:ext uri="{FF2B5EF4-FFF2-40B4-BE49-F238E27FC236}">
                <a16:creationId xmlns:a16="http://schemas.microsoft.com/office/drawing/2014/main" id="{BB3B2C43-5E36-4768-8319-6752D24B47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93" name="Rectangle 185">
            <a:extLst>
              <a:ext uri="{FF2B5EF4-FFF2-40B4-BE49-F238E27FC236}">
                <a16:creationId xmlns:a16="http://schemas.microsoft.com/office/drawing/2014/main" id="{B044326E-7BB3-4929-BE33-05CA64DBB2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731CF4E0-AA2D-43CA-A528-C52FB1582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5460078-6E7F-53F4-5A5B-BA8E5F8E127F}"/>
              </a:ext>
            </a:extLst>
          </p:cNvPr>
          <p:cNvSpPr txBox="1"/>
          <p:nvPr/>
        </p:nvSpPr>
        <p:spPr>
          <a:xfrm>
            <a:off x="6550036" y="303093"/>
            <a:ext cx="4967932" cy="1745532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dirty="0">
                <a:solidFill>
                  <a:schemeClr val="tx2"/>
                </a:solidFill>
                <a:highlight>
                  <a:srgbClr val="FFFF00"/>
                </a:highlight>
                <a:latin typeface="+mj-lt"/>
                <a:ea typeface="+mj-ea"/>
                <a:cs typeface="+mj-cs"/>
              </a:rPr>
              <a:t>INSTRUCCIONES DE LAS ACTIVIDADES</a:t>
            </a:r>
            <a:endParaRPr lang="es-ES" sz="2800" dirty="0">
              <a:solidFill>
                <a:schemeClr val="tx2"/>
              </a:solidFill>
              <a:highlight>
                <a:srgbClr val="FFFF00"/>
              </a:highlight>
              <a:ea typeface="+mj-ea"/>
              <a:cs typeface="+mj-cs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4800" b="1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74" name="Picture 1" descr="Colores pastel degradados desde una vista superior">
            <a:extLst>
              <a:ext uri="{FF2B5EF4-FFF2-40B4-BE49-F238E27FC236}">
                <a16:creationId xmlns:a16="http://schemas.microsoft.com/office/drawing/2014/main" id="{1F9F8479-AB74-B501-A935-66594E0FB8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755" r="11844" b="-1"/>
          <a:stretch/>
        </p:blipFill>
        <p:spPr>
          <a:xfrm>
            <a:off x="-6472" y="10"/>
            <a:ext cx="5486394" cy="6857982"/>
          </a:xfrm>
          <a:prstGeom prst="rect">
            <a:avLst/>
          </a:prstGeom>
        </p:spPr>
      </p:pic>
      <p:sp>
        <p:nvSpPr>
          <p:cNvPr id="190" name="Rectangle 189">
            <a:extLst>
              <a:ext uri="{FF2B5EF4-FFF2-40B4-BE49-F238E27FC236}">
                <a16:creationId xmlns:a16="http://schemas.microsoft.com/office/drawing/2014/main" id="{3B083774-A903-4B1B-BC6A-94C1F048E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479921" y="0"/>
            <a:ext cx="287517" cy="6857992"/>
          </a:xfrm>
          <a:prstGeom prst="rect">
            <a:avLst/>
          </a:prstGeom>
          <a:solidFill>
            <a:srgbClr val="F07C98">
              <a:alpha val="25000"/>
            </a:srgbClr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5D5FB189-1F48-4A47-B036-6AF7E11A8E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504676" y="-14198"/>
            <a:ext cx="0" cy="6858000"/>
          </a:xfrm>
          <a:prstGeom prst="line">
            <a:avLst/>
          </a:prstGeom>
          <a:ln w="9525" cap="rnd">
            <a:solidFill>
              <a:srgbClr val="F07C9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C5B335DD-3163-4EC5-8B6B-2AB53E64D1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rgbClr val="F07C98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CuadroTexto 179">
            <a:extLst>
              <a:ext uri="{FF2B5EF4-FFF2-40B4-BE49-F238E27FC236}">
                <a16:creationId xmlns:a16="http://schemas.microsoft.com/office/drawing/2014/main" id="{BEDE22F3-FF89-0D81-E156-9580AE1BD06F}"/>
              </a:ext>
            </a:extLst>
          </p:cNvPr>
          <p:cNvSpPr txBox="1"/>
          <p:nvPr/>
        </p:nvSpPr>
        <p:spPr>
          <a:xfrm>
            <a:off x="7811060" y="1938068"/>
            <a:ext cx="4250266" cy="4524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/>
              <a:t>VAMOS A JUGAR A SER </a:t>
            </a:r>
            <a:r>
              <a:rPr lang="es-ES" b="1" dirty="0"/>
              <a:t>DETECTIVES</a:t>
            </a:r>
            <a:r>
              <a:rPr lang="es-ES" dirty="0"/>
              <a:t>.  PARA ELLO, TENDRÁS QUE RESOLVER UNA SERIE DE PISTAS O ACTIVIDADES, DESDE LA NÚMERO 1 HASTA LA TAREA FINAL. </a:t>
            </a:r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SI SUPERAS CADA ACTIVIDAD, TE PONDRÉ UNA </a:t>
            </a:r>
            <a:r>
              <a:rPr lang="es-ES" b="1" dirty="0"/>
              <a:t>ESTRELLA</a:t>
            </a:r>
            <a:r>
              <a:rPr lang="es-ES" dirty="0"/>
              <a:t> EN UNA CARTILLA.</a:t>
            </a:r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SI  LLEGAS HASTA EL FINAL (6 ESTRELLAS), CONSEGUIRÁS UNA </a:t>
            </a:r>
            <a:r>
              <a:rPr lang="es-ES" b="1" dirty="0"/>
              <a:t>MEDALLA</a:t>
            </a:r>
            <a:r>
              <a:rPr lang="es-ES" dirty="0"/>
              <a:t> POR TU ESFUERZO Y EL CARNET DE </a:t>
            </a:r>
            <a:r>
              <a:rPr lang="es-ES" dirty="0">
                <a:highlight>
                  <a:srgbClr val="00FFFF"/>
                </a:highlight>
              </a:rPr>
              <a:t>SUPER DETECTIVE</a:t>
            </a:r>
          </a:p>
        </p:txBody>
      </p:sp>
      <p:pic>
        <p:nvPicPr>
          <p:cNvPr id="182" name="Imagen 182" descr="Forma&#10;&#10;Descripción generada automáticamente">
            <a:extLst>
              <a:ext uri="{FF2B5EF4-FFF2-40B4-BE49-F238E27FC236}">
                <a16:creationId xmlns:a16="http://schemas.microsoft.com/office/drawing/2014/main" id="{D80C2F80-BF0D-E907-14BA-577D9C644B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0853" y="3592010"/>
            <a:ext cx="1449239" cy="129862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83" name="Imagen 184" descr="Icono&#10;&#10;Descripción generada automáticamente">
            <a:extLst>
              <a:ext uri="{FF2B5EF4-FFF2-40B4-BE49-F238E27FC236}">
                <a16:creationId xmlns:a16="http://schemas.microsoft.com/office/drawing/2014/main" id="{ECA2480E-AF62-6C55-905D-120F6012B4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75230" y="5206042"/>
            <a:ext cx="1434861" cy="143486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85" name="Imagen 188">
            <a:extLst>
              <a:ext uri="{FF2B5EF4-FFF2-40B4-BE49-F238E27FC236}">
                <a16:creationId xmlns:a16="http://schemas.microsoft.com/office/drawing/2014/main" id="{89A7F6AF-7B10-C110-58C3-EFD5C50715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32099" y="1761769"/>
            <a:ext cx="1477993" cy="147978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89" name="Imagen 194" descr="Icono&#10;&#10;Descripción generada automáticamente">
            <a:extLst>
              <a:ext uri="{FF2B5EF4-FFF2-40B4-BE49-F238E27FC236}">
                <a16:creationId xmlns:a16="http://schemas.microsoft.com/office/drawing/2014/main" id="{88C496E8-D131-BECD-E26D-900B543E982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5607" y="907211"/>
            <a:ext cx="4281577" cy="429595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3386B444-4CA2-C2D8-4478-FF3C06230F5C}"/>
              </a:ext>
            </a:extLst>
          </p:cNvPr>
          <p:cNvSpPr txBox="1"/>
          <p:nvPr/>
        </p:nvSpPr>
        <p:spPr>
          <a:xfrm>
            <a:off x="1203544" y="5996318"/>
            <a:ext cx="3064295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dirty="0"/>
              <a:t>GEMA HERRANZ MORENO. </a:t>
            </a:r>
            <a:r>
              <a:rPr lang="es-ES"/>
              <a:t>MAESTRA DE PT</a:t>
            </a:r>
            <a:endParaRPr lang="es-ES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A110647-D999-7315-354F-F572E83F4D06}"/>
              </a:ext>
            </a:extLst>
          </p:cNvPr>
          <p:cNvSpPr txBox="1"/>
          <p:nvPr/>
        </p:nvSpPr>
        <p:spPr>
          <a:xfrm>
            <a:off x="3622135" y="218535"/>
            <a:ext cx="2099733" cy="37253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/>
              <a:t>NIVEL: 1º EP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OffsetVTI">
  <a:themeElements>
    <a:clrScheme name="AnalogousFromLightSeedLeftStep">
      <a:dk1>
        <a:srgbClr val="000000"/>
      </a:dk1>
      <a:lt1>
        <a:srgbClr val="FFFFFF"/>
      </a:lt1>
      <a:dk2>
        <a:srgbClr val="57495C"/>
      </a:dk2>
      <a:lt2>
        <a:srgbClr val="E7E6E6"/>
      </a:lt2>
      <a:accent1>
        <a:srgbClr val="F07C98"/>
      </a:accent1>
      <a:accent2>
        <a:srgbClr val="A6778D"/>
      </a:accent2>
      <a:accent3>
        <a:srgbClr val="768BA6"/>
      </a:accent3>
      <a:accent4>
        <a:srgbClr val="E8908B"/>
      </a:accent4>
      <a:accent5>
        <a:srgbClr val="C47A93"/>
      </a:accent5>
      <a:accent6>
        <a:srgbClr val="70A8DB"/>
      </a:accent6>
      <a:hlink>
        <a:srgbClr val="EB8067"/>
      </a:hlink>
      <a:folHlink>
        <a:srgbClr val="7BC7C0"/>
      </a:folHlink>
    </a:clrScheme>
    <a:fontScheme name="Dante">
      <a:majorFont>
        <a:latin typeface="Dante"/>
        <a:ea typeface=""/>
        <a:cs typeface=""/>
      </a:majorFont>
      <a:minorFont>
        <a:latin typeface="Dan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setVTI" id="{17A3166B-76FF-4669-8F6D-D4251AE158D8}" vid="{4532814A-B5F8-4CFD-BC69-A007D492DA4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OffsetVTI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98</cp:revision>
  <dcterms:created xsi:type="dcterms:W3CDTF">2023-05-26T22:23:37Z</dcterms:created>
  <dcterms:modified xsi:type="dcterms:W3CDTF">2023-05-26T22:50:39Z</dcterms:modified>
</cp:coreProperties>
</file>