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9" r:id="rId1"/>
  </p:sldMasterIdLst>
  <p:sldIdLst>
    <p:sldId id="256" r:id="rId2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0B7F9F5-3848-7C7F-44E7-5194E5AD6E0A}" v="255" dt="2023-06-19T11:39:42.54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20" autoAdjust="0"/>
    <p:restoredTop sz="94660"/>
  </p:normalViewPr>
  <p:slideViewPr>
    <p:cSldViewPr snapToGrid="0">
      <p:cViewPr varScale="1">
        <p:scale>
          <a:sx n="73" d="100"/>
          <a:sy n="73" d="100"/>
        </p:scale>
        <p:origin x="72" y="3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80C4F9-5EE7-47B7-B965-368EB53A435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47700" y="1181099"/>
            <a:ext cx="6864724" cy="3581399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7A4A1F1-374F-4FC8-89F7-83065EA4F5D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47700" y="5075227"/>
            <a:ext cx="6864724" cy="868374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buNone/>
              <a:defRPr sz="1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FB5CB5F-AE9B-4C02-B16F-C462CAFC19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41B595-366B-43E2-A22E-EA6A78C03F06}" type="datetimeFigureOut">
              <a:rPr lang="en-US" smtClean="0"/>
              <a:t>6/19/2023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114B1CC-830B-4695-B174-D9E9100A86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DCD43F-E516-4123-A6D8-DB72C3CC50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A915EE-10CB-4CF1-8569-6154455DA57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85061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08C0AF-44D0-4830-AF13-49B8522BE6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61B4D8C-6045-47B3-9A0C-F2215A904C5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C19A9F1-F398-416A-A8C0-0A36D838DD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41B595-366B-43E2-A22E-EA6A78C03F06}" type="datetimeFigureOut">
              <a:rPr lang="en-US" smtClean="0"/>
              <a:t>6/19/2023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E37F801-C9FB-4A34-8386-BA9FBACCBC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8E05176-F6E9-4997-8355-74F2A4560A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A915EE-10CB-4CF1-8569-6154455DA57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86013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BEBC807-13E1-4F3F-83FA-FD9BD24F3B1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986520" y="647699"/>
            <a:ext cx="2291080" cy="529590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B7E2EAA-155E-482E-A2B8-547653B253E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52371" y="647699"/>
            <a:ext cx="8120789" cy="529590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C4A4BDC-BDD0-417D-AF7C-516EE556D7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41B595-366B-43E2-A22E-EA6A78C03F06}" type="datetimeFigureOut">
              <a:rPr lang="en-US" smtClean="0"/>
              <a:t>6/19/2023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EF663EC-23F9-4202-80F3-F8E550884F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AC8402D-7367-485B-AEA6-5AB2B8209D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A915EE-10CB-4CF1-8569-6154455DA57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00687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0FF197-4D72-4945-8068-57D52018E6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C81FA8-039D-4BAF-8AAB-7B6616AFEE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727357F-46A1-493A-A5E4-1D7FAE5B99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41B595-366B-43E2-A22E-EA6A78C03F06}" type="datetimeFigureOut">
              <a:rPr lang="en-US" smtClean="0"/>
              <a:t>6/19/2023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57277BC-26F9-4B14-A2DC-C7575C5A63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7BC3FF-EE25-45FB-A7A8-AAA522F707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A915EE-10CB-4CF1-8569-6154455DA57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78223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5596BE-9AF9-4E97-9204-5B672D7973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1200" y="2362200"/>
            <a:ext cx="7696200" cy="2400300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5EDF98A-E8AE-4443-9A8C-CB35DEB2CE6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981200" y="5067300"/>
            <a:ext cx="7696200" cy="876300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DB7114B-35CB-40C5-BCC8-C5039524FF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41B595-366B-43E2-A22E-EA6A78C03F06}" type="datetimeFigureOut">
              <a:rPr lang="en-US" smtClean="0"/>
              <a:t>6/19/2023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1AA324-982E-42C4-8002-5F236877CF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D401596-9353-4C1A-972E-6522F2B420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A915EE-10CB-4CF1-8569-6154455DA57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24128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BF0BC9-7469-437A-B92B-0A2627E4B9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B7D887-595C-4649-AF8E-E78307000D4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914400" y="1825625"/>
            <a:ext cx="49911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39FE29C-ED37-4DD9-949F-0024342619E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48400" y="1825625"/>
            <a:ext cx="5029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6F6AA34-8CC0-4E5B-8396-0AC7563314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41B595-366B-43E2-A22E-EA6A78C03F06}" type="datetimeFigureOut">
              <a:rPr lang="en-US" smtClean="0"/>
              <a:t>6/19/2023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8DF7398-73FE-4D27-AFF9-91BEBFED32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1700880-10EE-4115-8BBB-13DDF270DB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A915EE-10CB-4CF1-8569-6154455DA57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03251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FF3C9B-D20D-43FA-BA18-D50F86A912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2371" y="647699"/>
            <a:ext cx="10625229" cy="115062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D52F00A-F4EE-40FC-9325-373840422D5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55863" y="1879599"/>
            <a:ext cx="5157787" cy="675641"/>
          </a:xfrm>
        </p:spPr>
        <p:txBody>
          <a:bodyPr anchor="b">
            <a:noAutofit/>
          </a:bodyPr>
          <a:lstStyle>
            <a:lvl1pPr marL="0" indent="0">
              <a:buNone/>
              <a:defRPr sz="1800" b="1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F75DD90-A306-4A8B-A54C-8033B7F7F0E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55863" y="2560955"/>
            <a:ext cx="5157787" cy="364934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040E0AA-F8F8-4862-B27B-50FAF2F34DE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094412" y="1879599"/>
            <a:ext cx="5183188" cy="675641"/>
          </a:xfrm>
        </p:spPr>
        <p:txBody>
          <a:bodyPr anchor="b">
            <a:noAutofit/>
          </a:bodyPr>
          <a:lstStyle>
            <a:lvl1pPr marL="0" indent="0">
              <a:buNone/>
              <a:defRPr sz="1800" b="1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9FEBDD6-EDA1-4CE7-9DDC-9D977E12DDA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094412" y="2560955"/>
            <a:ext cx="5183188" cy="364934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0044487-D350-4434-A5C7-A96942FFC9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41B595-366B-43E2-A22E-EA6A78C03F06}" type="datetimeFigureOut">
              <a:rPr lang="en-US" smtClean="0"/>
              <a:t>6/19/2023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389DC43-E591-42BF-82EE-E4887E4BC5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68CD421-2D00-41DD-A393-4739E389D9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A915EE-10CB-4CF1-8569-6154455DA57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37379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239A8B-0FAF-431C-9657-9003FA0373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1BBA2A1-331D-40F8-867B-CE15011360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41B595-366B-43E2-A22E-EA6A78C03F06}" type="datetimeFigureOut">
              <a:rPr lang="en-US" smtClean="0"/>
              <a:t>6/19/2023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50995C1-5121-47B6-AC6D-F60C0FF663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EDBE022-9B54-431C-80D5-5D8F2AFCB9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A915EE-10CB-4CF1-8569-6154455DA57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20899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015B6E5-6347-41F6-85FC-3BF3652D1B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41B595-366B-43E2-A22E-EA6A78C03F06}" type="datetimeFigureOut">
              <a:rPr lang="en-US" smtClean="0"/>
              <a:t>6/19/2023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C6A93F6-45F8-4453-B5DC-B2F3D5D0B5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EE364E1-213B-4AF0-80D7-8101EFD5E4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A915EE-10CB-4CF1-8569-6154455DA57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66730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290B5D-E76D-4797-AD77-15625D675F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2372" y="647700"/>
            <a:ext cx="4119654" cy="1714500"/>
          </a:xfrm>
        </p:spPr>
        <p:txBody>
          <a:bodyPr anchor="b">
            <a:no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744D8D-C9CF-43B2-905D-2368B17A53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40188" y="914400"/>
            <a:ext cx="5737412" cy="5029199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1B4BF0C-D14C-46D7-ACDD-1885DDD883F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52372" y="2697479"/>
            <a:ext cx="4119654" cy="3246119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BFD7D8D-72E7-4ABD-BB87-80BB490031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41B595-366B-43E2-A22E-EA6A78C03F06}" type="datetimeFigureOut">
              <a:rPr lang="en-US" smtClean="0"/>
              <a:t>6/19/2023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9D9C1CE-C8CE-4364-A021-ADC2D64726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AE6FA33-09EF-495A-853E-63750CA37A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A915EE-10CB-4CF1-8569-6154455DA57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61561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EF023E-952E-40DF-A101-74D22789D5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2372" y="647700"/>
            <a:ext cx="4119654" cy="1714500"/>
          </a:xfrm>
        </p:spPr>
        <p:txBody>
          <a:bodyPr anchor="b">
            <a:no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41E98DD-BF5D-4CCA-8C66-F2A6CE11271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486400" y="914400"/>
            <a:ext cx="5791200" cy="5029199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0EC22A6-F2C2-4A88-BEE5-2D6CEB520EB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52372" y="2697480"/>
            <a:ext cx="4119654" cy="317150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0A1F755-C7AF-4C50-8CA8-828612A767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41B595-366B-43E2-A22E-EA6A78C03F06}" type="datetimeFigureOut">
              <a:rPr lang="en-US" smtClean="0"/>
              <a:t>6/19/2023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1EDE175-E818-477C-A3F6-7DD65C1268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1D0B8E3-DB91-440B-818F-71E4248BB1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A915EE-10CB-4CF1-8569-6154455DA57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28628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55EB7D6-B8CB-49E3-874F-2255BEE824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2371" y="647700"/>
            <a:ext cx="10625229" cy="114705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FBEEAC5-A8AB-4FE8-A270-D70F7DED4A5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52371" y="2095500"/>
            <a:ext cx="10620855" cy="38481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7B6506C-52BF-4C05-AD31-7C08B80151C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52371" y="6332538"/>
            <a:ext cx="300649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b="1" spc="100" baseline="0">
                <a:solidFill>
                  <a:schemeClr val="tx1"/>
                </a:solidFill>
              </a:defRPr>
            </a:lvl1pPr>
          </a:lstStyle>
          <a:p>
            <a:fld id="{D341B595-366B-43E2-A22E-EA6A78C03F06}" type="datetimeFigureOut">
              <a:rPr lang="en-US" smtClean="0"/>
              <a:t>6/19/2023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2534630-6C67-4A40-A499-CB025B2438C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034169" y="6332538"/>
            <a:ext cx="350545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="1" spc="100" baseline="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964E14B-0EE8-4015-809C-DD36B5459B8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444747" y="6332538"/>
            <a:ext cx="53980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="1" spc="100" baseline="0">
                <a:solidFill>
                  <a:schemeClr val="tx1"/>
                </a:solidFill>
              </a:defRPr>
            </a:lvl1pPr>
          </a:lstStyle>
          <a:p>
            <a:fld id="{4BA915EE-10CB-4CF1-8569-6154455DA57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94447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4" r:id="rId1"/>
    <p:sldLayoutId id="2147483715" r:id="rId2"/>
    <p:sldLayoutId id="2147483716" r:id="rId3"/>
    <p:sldLayoutId id="2147483717" r:id="rId4"/>
    <p:sldLayoutId id="2147483718" r:id="rId5"/>
    <p:sldLayoutId id="2147483712" r:id="rId6"/>
    <p:sldLayoutId id="2147483708" r:id="rId7"/>
    <p:sldLayoutId id="2147483709" r:id="rId8"/>
    <p:sldLayoutId id="2147483710" r:id="rId9"/>
    <p:sldLayoutId id="2147483711" r:id="rId10"/>
    <p:sldLayoutId id="2147483713" r:id="rId11"/>
  </p:sldLayoutIdLst>
  <p:txStyles>
    <p:titleStyle>
      <a:lvl1pPr algn="l" defTabSz="914400" rtl="0" eaLnBrk="1" latinLnBrk="0" hangingPunct="1">
        <a:lnSpc>
          <a:spcPct val="120000"/>
        </a:lnSpc>
        <a:spcBef>
          <a:spcPct val="0"/>
        </a:spcBef>
        <a:buNone/>
        <a:defRPr sz="3600" kern="1200" cap="all" spc="300" baseline="0">
          <a:solidFill>
            <a:srgbClr val="FFFFFF"/>
          </a:solidFill>
          <a:highlight>
            <a:srgbClr val="000000"/>
          </a:highlight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SzPct val="7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SzPct val="7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SzPct val="7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SzPct val="7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SzPct val="7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s://aulavirtual33.educa.madrid.org/ies.piobaroja.madrid/mod/assign/view.php?id=59277&amp;forceview=1" TargetMode="External"/><Relationship Id="rId3" Type="http://schemas.openxmlformats.org/officeDocument/2006/relationships/hyperlink" Target="https://aulavirtual33.educa.madrid.org/ies.piobaroja.madrid/mod/quiz/view.php?id=59271" TargetMode="External"/><Relationship Id="rId7" Type="http://schemas.openxmlformats.org/officeDocument/2006/relationships/hyperlink" Target="https://aulavirtual33.educa.madrid.org/ies.piobaroja.madrid/mod/quiz/view.php?id=59276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aulavirtual33.educa.madrid.org/ies.piobaroja.madrid/mod/assign/view.php?id=59275&amp;forceview=1" TargetMode="External"/><Relationship Id="rId5" Type="http://schemas.openxmlformats.org/officeDocument/2006/relationships/hyperlink" Target="https://aulavirtual33.educa.madrid.org/ies.piobaroja.madrid/mod/resource/view.php?id=59274&amp;forceview=1" TargetMode="External"/><Relationship Id="rId4" Type="http://schemas.openxmlformats.org/officeDocument/2006/relationships/hyperlink" Target="https://aulavirtual33.educa.madrid.org/ies.piobaroja.madrid/mod/hvp/view.php?id=59273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2" name="Rectangle 41">
            <a:extLst>
              <a:ext uri="{FF2B5EF4-FFF2-40B4-BE49-F238E27FC236}">
                <a16:creationId xmlns:a16="http://schemas.microsoft.com/office/drawing/2014/main" id="{5905AACD-5279-4270-B933-D48329B2447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Imagen 4" descr="Dos personas de negocios comunicándose">
            <a:extLst>
              <a:ext uri="{FF2B5EF4-FFF2-40B4-BE49-F238E27FC236}">
                <a16:creationId xmlns:a16="http://schemas.microsoft.com/office/drawing/2014/main" id="{47301303-9FB3-89F3-BBA1-F3F62746D9A4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7771" r="32895" b="-1"/>
          <a:stretch/>
        </p:blipFill>
        <p:spPr>
          <a:xfrm>
            <a:off x="20" y="10"/>
            <a:ext cx="6095980" cy="6857990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52371" y="5305965"/>
            <a:ext cx="4238748" cy="2371660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kern="1200" cap="all" spc="300" baseline="0" dirty="0">
                <a:highlight>
                  <a:srgbClr val="000000"/>
                </a:highlight>
                <a:latin typeface="+mj-lt"/>
                <a:ea typeface="+mj-ea"/>
                <a:cs typeface="+mj-cs"/>
              </a:rPr>
              <a:t>Getting a Job . Instructions</a:t>
            </a:r>
            <a:br>
              <a:rPr lang="en-US" kern="1200" cap="all" spc="300" baseline="0">
                <a:highlight>
                  <a:srgbClr val="000000"/>
                </a:highlight>
                <a:latin typeface="+mj-lt"/>
                <a:ea typeface="+mj-ea"/>
                <a:cs typeface="+mj-cs"/>
              </a:rPr>
            </a:br>
            <a:endParaRPr lang="en-US" kern="1200" cap="all" spc="300" baseline="0">
              <a:highlight>
                <a:srgbClr val="000000"/>
              </a:highlight>
              <a:latin typeface="+mj-lt"/>
              <a:ea typeface="+mj-ea"/>
              <a:cs typeface="+mj-cs"/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7119641" y="914400"/>
            <a:ext cx="4157958" cy="5029200"/>
          </a:xfrm>
        </p:spPr>
        <p:txBody>
          <a:bodyPr vert="horz" lIns="91440" tIns="45720" rIns="91440" bIns="45720" rtlCol="0" anchor="t">
            <a:normAutofit fontScale="92500"/>
          </a:bodyPr>
          <a:lstStyle/>
          <a:p>
            <a:pPr>
              <a:lnSpc>
                <a:spcPct val="120000"/>
              </a:lnSpc>
            </a:pPr>
            <a:r>
              <a:rPr lang="en-US" dirty="0"/>
              <a:t>In this lesson plan we will conduct a series of </a:t>
            </a:r>
            <a:r>
              <a:rPr lang="en-US" err="1"/>
              <a:t>activites</a:t>
            </a:r>
            <a:r>
              <a:rPr lang="en-US" dirty="0"/>
              <a:t> to help you have a </a:t>
            </a:r>
            <a:r>
              <a:rPr lang="en-US" err="1"/>
              <a:t>a</a:t>
            </a:r>
            <a:r>
              <a:rPr lang="en-US" dirty="0"/>
              <a:t> CV and presentation letter</a:t>
            </a:r>
            <a:endParaRPr lang="es-ES" dirty="0"/>
          </a:p>
          <a:p>
            <a:pPr indent="-22860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b="1" dirty="0"/>
              <a:t>Step 1</a:t>
            </a:r>
            <a:r>
              <a:rPr lang="en-US" dirty="0"/>
              <a:t>- learn </a:t>
            </a:r>
            <a:r>
              <a:rPr lang="en-US" dirty="0" err="1"/>
              <a:t>profesional</a:t>
            </a:r>
            <a:r>
              <a:rPr lang="en-US" dirty="0"/>
              <a:t> skill vocab with our </a:t>
            </a:r>
            <a:r>
              <a:rPr lang="en-US" dirty="0">
                <a:hlinkClick r:id="rId3"/>
              </a:rPr>
              <a:t>professional skills quiz</a:t>
            </a:r>
            <a:endParaRPr lang="en-US" dirty="0"/>
          </a:p>
          <a:p>
            <a:pPr indent="-22860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b="1"/>
              <a:t>Step 2</a:t>
            </a:r>
            <a:r>
              <a:rPr lang="en-US"/>
              <a:t>- write an elevator pitch by answering some questions about yourself. </a:t>
            </a:r>
            <a:r>
              <a:rPr lang="en-US" dirty="0">
                <a:hlinkClick r:id="rId4"/>
              </a:rPr>
              <a:t>Edit and read it out in under 1 minute</a:t>
            </a:r>
            <a:r>
              <a:rPr lang="en-US"/>
              <a:t>. </a:t>
            </a:r>
          </a:p>
          <a:p>
            <a:pPr indent="-22860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b="1" dirty="0"/>
              <a:t>Step 3</a:t>
            </a:r>
            <a:r>
              <a:rPr lang="en-US" dirty="0"/>
              <a:t>- make a first draft of your CV. Fill in a </a:t>
            </a:r>
            <a:r>
              <a:rPr lang="en-US" dirty="0">
                <a:hlinkClick r:id="rId5"/>
              </a:rPr>
              <a:t>template</a:t>
            </a:r>
            <a:r>
              <a:rPr lang="en-US" dirty="0"/>
              <a:t> and </a:t>
            </a:r>
            <a:r>
              <a:rPr lang="en-US" dirty="0">
                <a:hlinkClick r:id="rId6"/>
              </a:rPr>
              <a:t>upload the content</a:t>
            </a:r>
          </a:p>
          <a:p>
            <a:pPr indent="-228600">
              <a:lnSpc>
                <a:spcPct val="120000"/>
              </a:lnSpc>
              <a:buClr>
                <a:srgbClr val="000000"/>
              </a:buClr>
              <a:buFont typeface="Arial" panose="020B0604020202020204" pitchFamily="34" charset="0"/>
              <a:buChar char="•"/>
            </a:pPr>
            <a:r>
              <a:rPr lang="en-US" b="1" dirty="0">
                <a:ea typeface="+mn-lt"/>
                <a:cs typeface="+mn-lt"/>
              </a:rPr>
              <a:t>Step 4</a:t>
            </a:r>
            <a:r>
              <a:rPr lang="en-US" dirty="0">
                <a:ea typeface="+mn-lt"/>
                <a:cs typeface="+mn-lt"/>
              </a:rPr>
              <a:t>- </a:t>
            </a:r>
            <a:r>
              <a:rPr lang="en-US" dirty="0">
                <a:ea typeface="+mn-lt"/>
                <a:cs typeface="+mn-lt"/>
                <a:hlinkClick r:id="rId7"/>
              </a:rPr>
              <a:t>Watch a video</a:t>
            </a:r>
            <a:r>
              <a:rPr lang="en-US" dirty="0">
                <a:ea typeface="+mn-lt"/>
                <a:cs typeface="+mn-lt"/>
              </a:rPr>
              <a:t>, answer the quiz and use all your content to write a </a:t>
            </a:r>
            <a:r>
              <a:rPr lang="en-US" dirty="0">
                <a:ea typeface="+mn-lt"/>
                <a:cs typeface="+mn-lt"/>
                <a:hlinkClick r:id="rId8"/>
              </a:rPr>
              <a:t>motivation statement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6273178"/>
      </p:ext>
    </p:extLst>
  </p:cSld>
  <p:clrMapOvr>
    <a:masterClrMapping/>
  </p:clrMapOvr>
</p:sld>
</file>

<file path=ppt/theme/theme1.xml><?xml version="1.0" encoding="utf-8"?>
<a:theme xmlns:a="http://schemas.openxmlformats.org/drawingml/2006/main" name="CitationVTI">
  <a:themeElements>
    <a:clrScheme name="Citation">
      <a:dk1>
        <a:sysClr val="windowText" lastClr="000000"/>
      </a:dk1>
      <a:lt1>
        <a:sysClr val="window" lastClr="FFFFFF"/>
      </a:lt1>
      <a:dk2>
        <a:srgbClr val="01375D"/>
      </a:dk2>
      <a:lt2>
        <a:srgbClr val="F3F2EF"/>
      </a:lt2>
      <a:accent1>
        <a:srgbClr val="29A3D2"/>
      </a:accent1>
      <a:accent2>
        <a:srgbClr val="0669AC"/>
      </a:accent2>
      <a:accent3>
        <a:srgbClr val="FD891C"/>
      </a:accent3>
      <a:accent4>
        <a:srgbClr val="FD6927"/>
      </a:accent4>
      <a:accent5>
        <a:srgbClr val="F95131"/>
      </a:accent5>
      <a:accent6>
        <a:srgbClr val="CE5FAE"/>
      </a:accent6>
      <a:hlink>
        <a:srgbClr val="0F8EC1"/>
      </a:hlink>
      <a:folHlink>
        <a:srgbClr val="DC6400"/>
      </a:folHlink>
    </a:clrScheme>
    <a:fontScheme name="Grandview">
      <a:majorFont>
        <a:latin typeface="Grandview"/>
        <a:ea typeface=""/>
        <a:cs typeface=""/>
      </a:majorFont>
      <a:minorFont>
        <a:latin typeface="Grandview Display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tationVTI" id="{4899D957-8B31-4AB5-A19D-CB0353FFB667}" vid="{430294D6-2412-4BD3-B567-F0976EA49313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Panorámica</PresentationFormat>
  <Paragraphs>0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CitationVTI</vt:lpstr>
      <vt:lpstr>Getting a Job . Instructions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/>
  <cp:lastModifiedBy/>
  <cp:revision>73</cp:revision>
  <dcterms:created xsi:type="dcterms:W3CDTF">2023-06-19T10:45:29Z</dcterms:created>
  <dcterms:modified xsi:type="dcterms:W3CDTF">2023-06-19T11:40:05Z</dcterms:modified>
</cp:coreProperties>
</file>