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B7F9F5-3848-7C7F-44E7-5194E5AD6E0A}" v="255" dt="2023-06-19T11:39:42.5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C4F9-5EE7-47B7-B965-368EB53A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1181099"/>
            <a:ext cx="6864724" cy="358139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4A1F1-374F-4FC8-89F7-83065EA4F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5075227"/>
            <a:ext cx="6864724" cy="8683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5CB5F-AE9B-4C02-B16F-C462CAFC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4B1CC-830B-4695-B174-D9E9100A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0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C0AF-44D0-4830-AF13-49B8522B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A9F1-F398-416A-A8C0-0A36D838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7F801-C9FB-4A34-8386-BA9FBAC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01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BC807-13E1-4F3F-83FA-FD9BD24F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86520" y="647699"/>
            <a:ext cx="2291080" cy="52959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1" y="647699"/>
            <a:ext cx="8120789" cy="52959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4BDC-BDD0-417D-AF7C-516EE556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663EC-23F9-4202-80F3-F8E55088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6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F197-4D72-4945-8068-57D52018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357F-46A1-493A-A5E4-1D7FAE5B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77BC-26F9-4B14-A2DC-C7575C5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22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96BE-9AF9-4E97-9204-5B672D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62200"/>
            <a:ext cx="7696200" cy="24003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7114B-35CB-40C5-BCC8-C5039524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AA324-982E-42C4-8002-5F236877C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12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0BC9-7469-437A-B92B-0A2627E4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A34-8CC0-4E5B-8396-0AC7563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2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3C9B-D20D-43FA-BA18-D50F86A9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699"/>
            <a:ext cx="10625229" cy="1150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44487-D350-4434-A5C7-A96942FF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3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9A8B-0FAF-431C-9657-9003FA03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BA2A1-331D-40F8-867B-CE150113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995C1-5121-47B6-AC6D-F60C0FF6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89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15B6E5-6347-41F6-85FC-3BF3652D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A93F6-45F8-4453-B5DC-B2F3D5D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64E1-213B-4AF0-80D7-8101EFD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73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0B5D-E76D-4797-AD77-15625D67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188" y="914400"/>
            <a:ext cx="5737412" cy="50291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7D8D-72E7-4ABD-BB87-80BB4900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9C1CE-C8CE-4364-A021-ADC2D647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56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023E-952E-40DF-A101-74D22789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914400"/>
            <a:ext cx="5791200" cy="50291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1F755-C7AF-4C50-8CA8-828612A7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E175-E818-477C-A3F6-7DD65C12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6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EB7D6-B8CB-49E3-874F-2255BEE8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10625229" cy="1147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6506C-52BF-4C05-AD31-7C08B8015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2371" y="6332538"/>
            <a:ext cx="3006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630-6C67-4A40-A499-CB025B243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4747" y="6332538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44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2" r:id="rId6"/>
    <p:sldLayoutId id="2147483708" r:id="rId7"/>
    <p:sldLayoutId id="2147483709" r:id="rId8"/>
    <p:sldLayoutId id="2147483710" r:id="rId9"/>
    <p:sldLayoutId id="2147483711" r:id="rId10"/>
    <p:sldLayoutId id="2147483713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aulavirtual33.educa.madrid.org/ies.piobaroja.madrid/mod/assign/view.php?id=59277&amp;forceview=1" TargetMode="External"/><Relationship Id="rId3" Type="http://schemas.openxmlformats.org/officeDocument/2006/relationships/hyperlink" Target="https://aulavirtual33.educa.madrid.org/ies.piobaroja.madrid/mod/quiz/view.php?id=59271" TargetMode="External"/><Relationship Id="rId7" Type="http://schemas.openxmlformats.org/officeDocument/2006/relationships/hyperlink" Target="https://aulavirtual33.educa.madrid.org/ies.piobaroja.madrid/mod/quiz/view.php?id=5927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ulavirtual33.educa.madrid.org/ies.piobaroja.madrid/mod/assign/view.php?id=59275&amp;forceview=1" TargetMode="External"/><Relationship Id="rId5" Type="http://schemas.openxmlformats.org/officeDocument/2006/relationships/hyperlink" Target="https://aulavirtual33.educa.madrid.org/ies.piobaroja.madrid/mod/resource/view.php?id=59274&amp;forceview=1" TargetMode="External"/><Relationship Id="rId4" Type="http://schemas.openxmlformats.org/officeDocument/2006/relationships/hyperlink" Target="https://aulavirtual33.educa.madrid.org/ies.piobaroja.madrid/mod/hvp/view.php?id=5927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5905AACD-5279-4270-B933-D48329B24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 descr="Dos personas de negocios comunicándose">
            <a:extLst>
              <a:ext uri="{FF2B5EF4-FFF2-40B4-BE49-F238E27FC236}">
                <a16:creationId xmlns:a16="http://schemas.microsoft.com/office/drawing/2014/main" id="{47301303-9FB3-89F3-BBA1-F3F62746D9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71" r="32895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2371" y="5305965"/>
            <a:ext cx="4238748" cy="23716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cap="all" spc="300" baseline="0" dirty="0">
                <a:highlight>
                  <a:srgbClr val="000000"/>
                </a:highlight>
                <a:latin typeface="+mj-lt"/>
                <a:ea typeface="+mj-ea"/>
                <a:cs typeface="+mj-cs"/>
              </a:rPr>
              <a:t>Getting a Job . Instructions</a:t>
            </a:r>
            <a:br>
              <a:rPr lang="en-US" kern="1200" cap="all" spc="300" baseline="0">
                <a:highlight>
                  <a:srgbClr val="000000"/>
                </a:highlight>
                <a:latin typeface="+mj-lt"/>
                <a:ea typeface="+mj-ea"/>
                <a:cs typeface="+mj-cs"/>
              </a:rPr>
            </a:br>
            <a:endParaRPr lang="en-US" kern="1200" cap="all" spc="300" baseline="0">
              <a:highlight>
                <a:srgbClr val="0000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641" y="914400"/>
            <a:ext cx="4157958" cy="502920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In this lesson plan we will conduct a series of </a:t>
            </a:r>
            <a:r>
              <a:rPr lang="en-US" err="1"/>
              <a:t>activites</a:t>
            </a:r>
            <a:r>
              <a:rPr lang="en-US" dirty="0"/>
              <a:t> to help you have a </a:t>
            </a:r>
            <a:r>
              <a:rPr lang="en-US" err="1"/>
              <a:t>a</a:t>
            </a:r>
            <a:r>
              <a:rPr lang="en-US" dirty="0"/>
              <a:t> CV and presentation letter</a:t>
            </a:r>
            <a:endParaRPr lang="es-ES" dirty="0"/>
          </a:p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Step 1</a:t>
            </a:r>
            <a:r>
              <a:rPr lang="en-US" dirty="0"/>
              <a:t>- learn </a:t>
            </a:r>
            <a:r>
              <a:rPr lang="en-US" dirty="0" err="1"/>
              <a:t>profesional</a:t>
            </a:r>
            <a:r>
              <a:rPr lang="en-US" dirty="0"/>
              <a:t> skill vocab with our </a:t>
            </a:r>
            <a:r>
              <a:rPr lang="en-US" dirty="0">
                <a:hlinkClick r:id="rId3"/>
              </a:rPr>
              <a:t>professional skills quiz</a:t>
            </a:r>
            <a:endParaRPr lang="en-US" dirty="0"/>
          </a:p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1"/>
              <a:t>Step 2</a:t>
            </a:r>
            <a:r>
              <a:rPr lang="en-US"/>
              <a:t>- write an elevator pitch by answering some questions about yourself. </a:t>
            </a:r>
            <a:r>
              <a:rPr lang="en-US" dirty="0">
                <a:hlinkClick r:id="rId4"/>
              </a:rPr>
              <a:t>Edit and read it out in under 1 minute</a:t>
            </a:r>
            <a:r>
              <a:rPr lang="en-US"/>
              <a:t>. </a:t>
            </a:r>
          </a:p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Step 3</a:t>
            </a:r>
            <a:r>
              <a:rPr lang="en-US" dirty="0"/>
              <a:t>- make a first draft of your CV. Fill in a </a:t>
            </a:r>
            <a:r>
              <a:rPr lang="en-US" dirty="0">
                <a:hlinkClick r:id="rId5"/>
              </a:rPr>
              <a:t>template</a:t>
            </a:r>
            <a:r>
              <a:rPr lang="en-US" dirty="0"/>
              <a:t> and </a:t>
            </a:r>
            <a:r>
              <a:rPr lang="en-US" dirty="0">
                <a:hlinkClick r:id="rId6"/>
              </a:rPr>
              <a:t>upload the content</a:t>
            </a:r>
          </a:p>
          <a:p>
            <a:pPr indent="-228600">
              <a:lnSpc>
                <a:spcPct val="12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ea typeface="+mn-lt"/>
                <a:cs typeface="+mn-lt"/>
              </a:rPr>
              <a:t>Step 4</a:t>
            </a:r>
            <a:r>
              <a:rPr lang="en-US" dirty="0">
                <a:ea typeface="+mn-lt"/>
                <a:cs typeface="+mn-lt"/>
              </a:rPr>
              <a:t>- </a:t>
            </a:r>
            <a:r>
              <a:rPr lang="en-US" dirty="0">
                <a:ea typeface="+mn-lt"/>
                <a:cs typeface="+mn-lt"/>
                <a:hlinkClick r:id="rId7"/>
              </a:rPr>
              <a:t>Watch a video</a:t>
            </a:r>
            <a:r>
              <a:rPr lang="en-US" dirty="0">
                <a:ea typeface="+mn-lt"/>
                <a:cs typeface="+mn-lt"/>
              </a:rPr>
              <a:t>, answer the quiz and use all your content to write a </a:t>
            </a:r>
            <a:r>
              <a:rPr lang="en-US" dirty="0">
                <a:ea typeface="+mn-lt"/>
                <a:cs typeface="+mn-lt"/>
                <a:hlinkClick r:id="rId8"/>
              </a:rPr>
              <a:t>motivation statement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itationVTI">
  <a:themeElements>
    <a:clrScheme name="Citation">
      <a:dk1>
        <a:sysClr val="windowText" lastClr="000000"/>
      </a:dk1>
      <a:lt1>
        <a:sysClr val="window" lastClr="FFFFFF"/>
      </a:lt1>
      <a:dk2>
        <a:srgbClr val="01375D"/>
      </a:dk2>
      <a:lt2>
        <a:srgbClr val="F3F2EF"/>
      </a:lt2>
      <a:accent1>
        <a:srgbClr val="29A3D2"/>
      </a:accent1>
      <a:accent2>
        <a:srgbClr val="0669AC"/>
      </a:accent2>
      <a:accent3>
        <a:srgbClr val="FD891C"/>
      </a:accent3>
      <a:accent4>
        <a:srgbClr val="FD6927"/>
      </a:accent4>
      <a:accent5>
        <a:srgbClr val="F95131"/>
      </a:accent5>
      <a:accent6>
        <a:srgbClr val="CE5FAE"/>
      </a:accent6>
      <a:hlink>
        <a:srgbClr val="0F8EC1"/>
      </a:hlink>
      <a:folHlink>
        <a:srgbClr val="DC6400"/>
      </a:folHlink>
    </a:clrScheme>
    <a:fontScheme name="Grandview">
      <a:majorFont>
        <a:latin typeface="Grandview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CitationVTI</vt:lpstr>
      <vt:lpstr>Getting a Job . Instructions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73</cp:revision>
  <dcterms:created xsi:type="dcterms:W3CDTF">2023-06-19T10:45:29Z</dcterms:created>
  <dcterms:modified xsi:type="dcterms:W3CDTF">2023-06-19T11:40:05Z</dcterms:modified>
</cp:coreProperties>
</file>