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7F9F5-3848-7C7F-44E7-5194E5AD6E0A}" v="255" dt="2023-06-19T11:39:42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0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6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2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2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3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8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7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6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4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ulavirtual33.educa.madrid.org/ies.piobaroja.madrid/mod/assign/view.php?id=59277&amp;forceview=1" TargetMode="External"/><Relationship Id="rId3" Type="http://schemas.openxmlformats.org/officeDocument/2006/relationships/hyperlink" Target="https://aulavirtual33.educa.madrid.org/ies.piobaroja.madrid/mod/quiz/view.php?id=59271" TargetMode="External"/><Relationship Id="rId7" Type="http://schemas.openxmlformats.org/officeDocument/2006/relationships/hyperlink" Target="https://aulavirtual33.educa.madrid.org/ies.piobaroja.madrid/mod/quiz/view.php?id=5927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ulavirtual33.educa.madrid.org/ies.piobaroja.madrid/mod/assign/view.php?id=59275&amp;forceview=1" TargetMode="External"/><Relationship Id="rId5" Type="http://schemas.openxmlformats.org/officeDocument/2006/relationships/hyperlink" Target="https://aulavirtual33.educa.madrid.org/ies.piobaroja.madrid/mod/resource/view.php?id=59274&amp;forceview=1" TargetMode="External"/><Relationship Id="rId4" Type="http://schemas.openxmlformats.org/officeDocument/2006/relationships/hyperlink" Target="https://aulavirtual33.educa.madrid.org/ies.piobaroja.madrid/mod/hvp/view.php?id=592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5905AACD-5279-4270-B933-D48329B24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Dos personas de negocios comunicándose">
            <a:extLst>
              <a:ext uri="{FF2B5EF4-FFF2-40B4-BE49-F238E27FC236}">
                <a16:creationId xmlns:a16="http://schemas.microsoft.com/office/drawing/2014/main" id="{47301303-9FB3-89F3-BBA1-F3F62746D9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1" r="32895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2371" y="5305965"/>
            <a:ext cx="4238748" cy="23716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cap="all" spc="300" baseline="0" dirty="0">
                <a:highlight>
                  <a:srgbClr val="000000"/>
                </a:highlight>
                <a:latin typeface="+mj-lt"/>
                <a:ea typeface="+mj-ea"/>
                <a:cs typeface="+mj-cs"/>
              </a:rPr>
              <a:t>Getting a Job . Instructions</a:t>
            </a:r>
            <a:br>
              <a:rPr lang="en-US" kern="1200" cap="all" spc="300" baseline="0">
                <a:highlight>
                  <a:srgbClr val="000000"/>
                </a:highlight>
                <a:latin typeface="+mj-lt"/>
                <a:ea typeface="+mj-ea"/>
                <a:cs typeface="+mj-cs"/>
              </a:rPr>
            </a:br>
            <a:endParaRPr lang="en-US" kern="1200" cap="all" spc="300" baseline="0">
              <a:highlight>
                <a:srgbClr val="000000"/>
              </a:highlight>
              <a:latin typeface="+mj-lt"/>
              <a:ea typeface="+mj-ea"/>
              <a:cs typeface="+mj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19641" y="914400"/>
            <a:ext cx="4157958" cy="50292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 this lesson plan we will conduct a series of </a:t>
            </a:r>
            <a:r>
              <a:rPr lang="en-US" err="1"/>
              <a:t>activites</a:t>
            </a:r>
            <a:r>
              <a:rPr lang="en-US" dirty="0"/>
              <a:t> to help you have a </a:t>
            </a:r>
            <a:r>
              <a:rPr lang="en-US" err="1"/>
              <a:t>a</a:t>
            </a:r>
            <a:r>
              <a:rPr lang="en-US" dirty="0"/>
              <a:t> CV and presentation letter</a:t>
            </a:r>
            <a:endParaRPr lang="es-ES" dirty="0"/>
          </a:p>
          <a:p>
            <a:pPr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Step 1</a:t>
            </a:r>
            <a:r>
              <a:rPr lang="en-US" dirty="0"/>
              <a:t>- learn </a:t>
            </a:r>
            <a:r>
              <a:rPr lang="en-US" dirty="0" err="1"/>
              <a:t>profesional</a:t>
            </a:r>
            <a:r>
              <a:rPr lang="en-US" dirty="0"/>
              <a:t> skill vocab with our </a:t>
            </a:r>
            <a:r>
              <a:rPr lang="en-US" dirty="0">
                <a:hlinkClick r:id="rId3"/>
              </a:rPr>
              <a:t>professional skills quiz</a:t>
            </a:r>
            <a:endParaRPr lang="en-US" dirty="0"/>
          </a:p>
          <a:p>
            <a:pPr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/>
              <a:t>Step 2</a:t>
            </a:r>
            <a:r>
              <a:rPr lang="en-US"/>
              <a:t>- write an elevator pitch by answering some questions about yourself. </a:t>
            </a:r>
            <a:r>
              <a:rPr lang="en-US" dirty="0">
                <a:hlinkClick r:id="rId4"/>
              </a:rPr>
              <a:t>Edit and read it out in under 1 minute</a:t>
            </a:r>
            <a:r>
              <a:rPr lang="en-US"/>
              <a:t>. </a:t>
            </a:r>
          </a:p>
          <a:p>
            <a:pPr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Step 3</a:t>
            </a:r>
            <a:r>
              <a:rPr lang="en-US" dirty="0"/>
              <a:t>- make a first draft of your CV. Fill in a </a:t>
            </a:r>
            <a:r>
              <a:rPr lang="en-US" dirty="0">
                <a:hlinkClick r:id="rId5"/>
              </a:rPr>
              <a:t>template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upload the content</a:t>
            </a:r>
          </a:p>
          <a:p>
            <a:pPr indent="-228600">
              <a:lnSpc>
                <a:spcPct val="12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ea typeface="+mn-lt"/>
                <a:cs typeface="+mn-lt"/>
              </a:rPr>
              <a:t>Step 4</a:t>
            </a:r>
            <a:r>
              <a:rPr lang="en-US" dirty="0">
                <a:ea typeface="+mn-lt"/>
                <a:cs typeface="+mn-lt"/>
              </a:rPr>
              <a:t>- </a:t>
            </a:r>
            <a:r>
              <a:rPr lang="en-US" dirty="0">
                <a:ea typeface="+mn-lt"/>
                <a:cs typeface="+mn-lt"/>
                <a:hlinkClick r:id="rId7"/>
              </a:rPr>
              <a:t>Watch a video</a:t>
            </a:r>
            <a:r>
              <a:rPr lang="en-US" dirty="0">
                <a:ea typeface="+mn-lt"/>
                <a:cs typeface="+mn-lt"/>
              </a:rPr>
              <a:t>, answer the quiz and use all your content to write a </a:t>
            </a:r>
            <a:r>
              <a:rPr lang="en-US" dirty="0">
                <a:ea typeface="+mn-lt"/>
                <a:cs typeface="+mn-lt"/>
                <a:hlinkClick r:id="rId8"/>
              </a:rPr>
              <a:t>motivation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Citation">
      <a:dk1>
        <a:sysClr val="windowText" lastClr="000000"/>
      </a:dk1>
      <a:lt1>
        <a:sysClr val="window" lastClr="FFFFFF"/>
      </a:lt1>
      <a:dk2>
        <a:srgbClr val="01375D"/>
      </a:dk2>
      <a:lt2>
        <a:srgbClr val="F3F2EF"/>
      </a:lt2>
      <a:accent1>
        <a:srgbClr val="29A3D2"/>
      </a:accent1>
      <a:accent2>
        <a:srgbClr val="0669AC"/>
      </a:accent2>
      <a:accent3>
        <a:srgbClr val="FD891C"/>
      </a:accent3>
      <a:accent4>
        <a:srgbClr val="FD6927"/>
      </a:accent4>
      <a:accent5>
        <a:srgbClr val="F95131"/>
      </a:accent5>
      <a:accent6>
        <a:srgbClr val="CE5FAE"/>
      </a:accent6>
      <a:hlink>
        <a:srgbClr val="0F8EC1"/>
      </a:hlink>
      <a:folHlink>
        <a:srgbClr val="DC6400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CitationVTI</vt:lpstr>
      <vt:lpstr>Getting a Job . Instructions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73</cp:revision>
  <dcterms:created xsi:type="dcterms:W3CDTF">2023-06-19T10:45:29Z</dcterms:created>
  <dcterms:modified xsi:type="dcterms:W3CDTF">2023-06-19T11:40:05Z</dcterms:modified>
</cp:coreProperties>
</file>