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FAEE-380A-4200-B572-369875FD58C1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263E-602B-497C-99A8-5CF0D82395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FAEE-380A-4200-B572-369875FD58C1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263E-602B-497C-99A8-5CF0D82395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FAEE-380A-4200-B572-369875FD58C1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263E-602B-497C-99A8-5CF0D82395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FAEE-380A-4200-B572-369875FD58C1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263E-602B-497C-99A8-5CF0D82395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FAEE-380A-4200-B572-369875FD58C1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263E-602B-497C-99A8-5CF0D82395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FAEE-380A-4200-B572-369875FD58C1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263E-602B-497C-99A8-5CF0D82395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FAEE-380A-4200-B572-369875FD58C1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263E-602B-497C-99A8-5CF0D82395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FAEE-380A-4200-B572-369875FD58C1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263E-602B-497C-99A8-5CF0D82395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FAEE-380A-4200-B572-369875FD58C1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263E-602B-497C-99A8-5CF0D82395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FAEE-380A-4200-B572-369875FD58C1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263E-602B-497C-99A8-5CF0D82395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FAEE-380A-4200-B572-369875FD58C1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D263E-602B-497C-99A8-5CF0D823952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2FAEE-380A-4200-B572-369875FD58C1}" type="datetimeFigureOut">
              <a:rPr lang="es-ES" smtClean="0"/>
              <a:t>12/03/2018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D263E-602B-497C-99A8-5CF0D823952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en los pasillos del colegi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0"/>
            <a:ext cx="7048993" cy="1852620"/>
          </a:xfrm>
          <a:prstGeom prst="rect">
            <a:avLst/>
          </a:prstGeom>
        </p:spPr>
      </p:pic>
      <p:pic>
        <p:nvPicPr>
          <p:cNvPr id="1026" name="Picture 2" descr="C:\Users\USUARIO\Downloads\temp_TMPXWxxtA5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928802"/>
            <a:ext cx="3595696" cy="3595696"/>
          </a:xfrm>
          <a:prstGeom prst="rect">
            <a:avLst/>
          </a:prstGeom>
          <a:noFill/>
        </p:spPr>
      </p:pic>
      <p:cxnSp>
        <p:nvCxnSpPr>
          <p:cNvPr id="7" name="6 Conector recto"/>
          <p:cNvCxnSpPr/>
          <p:nvPr/>
        </p:nvCxnSpPr>
        <p:spPr>
          <a:xfrm rot="16200000" flipH="1">
            <a:off x="642910" y="2000240"/>
            <a:ext cx="3429024" cy="3429024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5400000">
            <a:off x="642910" y="2000240"/>
            <a:ext cx="3429024" cy="3429024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USUARIO\Downloads\temp_TMPFdSzeV1315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3438" y="1928802"/>
            <a:ext cx="3643338" cy="3643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1</cp:revision>
  <dcterms:created xsi:type="dcterms:W3CDTF">2018-03-12T12:12:32Z</dcterms:created>
  <dcterms:modified xsi:type="dcterms:W3CDTF">2018-03-12T12:23:54Z</dcterms:modified>
</cp:coreProperties>
</file>