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3.png" ContentType="image/png"/>
  <Override PartName="/ppt/media/image2.png" ContentType="image/png"/>
  <Override PartName="/ppt/media/image1.png" ContentType="image/png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6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25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26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2129040"/>
            <a:ext cx="82440" cy="516960"/>
          </a:xfrm>
          <a:custGeom>
            <a:avLst/>
            <a:gdLst/>
            <a:ahLst/>
            <a:rect l="l" t="t" r="r" b="b"/>
            <a:pathLst>
              <a:path w="22" h="136">
                <a:moveTo>
                  <a:pt x="22" y="136"/>
                </a:moveTo>
                <a:cubicBezTo>
                  <a:pt x="20" y="117"/>
                  <a:pt x="19" y="99"/>
                  <a:pt x="17" y="80"/>
                </a:cubicBezTo>
                <a:cubicBezTo>
                  <a:pt x="11" y="54"/>
                  <a:pt x="6" y="27"/>
                  <a:pt x="0" y="0"/>
                </a:cubicBezTo>
                <a:cubicBezTo>
                  <a:pt x="0" y="35"/>
                  <a:pt x="0" y="35"/>
                  <a:pt x="0" y="35"/>
                </a:cubicBezTo>
                <a:cubicBezTo>
                  <a:pt x="6" y="64"/>
                  <a:pt x="13" y="94"/>
                  <a:pt x="20" y="124"/>
                </a:cubicBezTo>
                <a:cubicBezTo>
                  <a:pt x="20" y="128"/>
                  <a:pt x="21" y="132"/>
                  <a:pt x="22" y="136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106200" y="2610000"/>
            <a:ext cx="533880" cy="1919520"/>
          </a:xfrm>
          <a:custGeom>
            <a:avLst/>
            <a:gdLst/>
            <a:ahLst/>
            <a:rect l="l" t="t" r="r" b="b"/>
            <a:pathLst>
              <a:path w="140" h="504">
                <a:moveTo>
                  <a:pt x="86" y="350"/>
                </a:moveTo>
                <a:cubicBezTo>
                  <a:pt x="103" y="402"/>
                  <a:pt x="120" y="453"/>
                  <a:pt x="139" y="504"/>
                </a:cubicBezTo>
                <a:cubicBezTo>
                  <a:pt x="139" y="495"/>
                  <a:pt x="139" y="487"/>
                  <a:pt x="140" y="478"/>
                </a:cubicBezTo>
                <a:cubicBezTo>
                  <a:pt x="124" y="435"/>
                  <a:pt x="109" y="391"/>
                  <a:pt x="95" y="347"/>
                </a:cubicBezTo>
                <a:cubicBezTo>
                  <a:pt x="58" y="233"/>
                  <a:pt x="27" y="117"/>
                  <a:pt x="0" y="0"/>
                </a:cubicBezTo>
                <a:cubicBezTo>
                  <a:pt x="2" y="20"/>
                  <a:pt x="4" y="41"/>
                  <a:pt x="6" y="61"/>
                </a:cubicBezTo>
                <a:cubicBezTo>
                  <a:pt x="30" y="158"/>
                  <a:pt x="56" y="255"/>
                  <a:pt x="86" y="35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667080" y="4503960"/>
            <a:ext cx="503280" cy="1173600"/>
          </a:xfrm>
          <a:custGeom>
            <a:avLst/>
            <a:gdLst/>
            <a:ahLst/>
            <a:rect l="l" t="t" r="r" b="b"/>
            <a:pathLst>
              <a:path w="132" h="308">
                <a:moveTo>
                  <a:pt x="8" y="22"/>
                </a:moveTo>
                <a:cubicBezTo>
                  <a:pt x="5" y="15"/>
                  <a:pt x="2" y="8"/>
                  <a:pt x="0" y="0"/>
                </a:cubicBezTo>
                <a:cubicBezTo>
                  <a:pt x="0" y="10"/>
                  <a:pt x="0" y="19"/>
                  <a:pt x="0" y="29"/>
                </a:cubicBezTo>
                <a:cubicBezTo>
                  <a:pt x="21" y="85"/>
                  <a:pt x="44" y="140"/>
                  <a:pt x="68" y="194"/>
                </a:cubicBezTo>
                <a:cubicBezTo>
                  <a:pt x="85" y="232"/>
                  <a:pt x="104" y="270"/>
                  <a:pt x="123" y="308"/>
                </a:cubicBezTo>
                <a:cubicBezTo>
                  <a:pt x="132" y="308"/>
                  <a:pt x="132" y="308"/>
                  <a:pt x="132" y="308"/>
                </a:cubicBezTo>
                <a:cubicBezTo>
                  <a:pt x="113" y="269"/>
                  <a:pt x="94" y="230"/>
                  <a:pt x="77" y="190"/>
                </a:cubicBezTo>
                <a:cubicBezTo>
                  <a:pt x="52" y="135"/>
                  <a:pt x="29" y="79"/>
                  <a:pt x="8" y="22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793440" y="5377680"/>
            <a:ext cx="141120" cy="299880"/>
          </a:xfrm>
          <a:custGeom>
            <a:avLst/>
            <a:gdLst/>
            <a:ahLst/>
            <a:rect l="l" t="t" r="r" b="b"/>
            <a:pathLst>
              <a:path w="37" h="79">
                <a:moveTo>
                  <a:pt x="28" y="79"/>
                </a:moveTo>
                <a:cubicBezTo>
                  <a:pt x="37" y="79"/>
                  <a:pt x="37" y="79"/>
                  <a:pt x="37" y="79"/>
                </a:cubicBezTo>
                <a:cubicBezTo>
                  <a:pt x="24" y="53"/>
                  <a:pt x="12" y="27"/>
                  <a:pt x="0" y="0"/>
                </a:cubicBezTo>
                <a:cubicBezTo>
                  <a:pt x="8" y="27"/>
                  <a:pt x="17" y="53"/>
                  <a:pt x="28" y="79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>
            <a:off x="83160" y="2647080"/>
            <a:ext cx="678960" cy="2751480"/>
          </a:xfrm>
          <a:custGeom>
            <a:avLst/>
            <a:gdLst/>
            <a:ahLst/>
            <a:rect l="l" t="t" r="r" b="b"/>
            <a:pathLst>
              <a:path w="178" h="722">
                <a:moveTo>
                  <a:pt x="162" y="660"/>
                </a:moveTo>
                <a:cubicBezTo>
                  <a:pt x="145" y="618"/>
                  <a:pt x="130" y="576"/>
                  <a:pt x="116" y="534"/>
                </a:cubicBezTo>
                <a:cubicBezTo>
                  <a:pt x="84" y="437"/>
                  <a:pt x="59" y="337"/>
                  <a:pt x="40" y="236"/>
                </a:cubicBezTo>
                <a:cubicBezTo>
                  <a:pt x="29" y="175"/>
                  <a:pt x="20" y="113"/>
                  <a:pt x="12" y="51"/>
                </a:cubicBezTo>
                <a:cubicBezTo>
                  <a:pt x="8" y="34"/>
                  <a:pt x="4" y="17"/>
                  <a:pt x="0" y="0"/>
                </a:cubicBezTo>
                <a:cubicBezTo>
                  <a:pt x="8" y="79"/>
                  <a:pt x="19" y="159"/>
                  <a:pt x="33" y="237"/>
                </a:cubicBezTo>
                <a:cubicBezTo>
                  <a:pt x="51" y="339"/>
                  <a:pt x="76" y="439"/>
                  <a:pt x="107" y="537"/>
                </a:cubicBezTo>
                <a:cubicBezTo>
                  <a:pt x="123" y="586"/>
                  <a:pt x="141" y="634"/>
                  <a:pt x="160" y="681"/>
                </a:cubicBezTo>
                <a:cubicBezTo>
                  <a:pt x="166" y="695"/>
                  <a:pt x="172" y="708"/>
                  <a:pt x="178" y="722"/>
                </a:cubicBezTo>
                <a:cubicBezTo>
                  <a:pt x="176" y="717"/>
                  <a:pt x="175" y="713"/>
                  <a:pt x="174" y="708"/>
                </a:cubicBezTo>
                <a:cubicBezTo>
                  <a:pt x="169" y="692"/>
                  <a:pt x="165" y="676"/>
                  <a:pt x="162" y="66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/>
          <p:cNvSpPr/>
          <p:nvPr/>
        </p:nvSpPr>
        <p:spPr>
          <a:xfrm>
            <a:off x="18360" y="189000"/>
            <a:ext cx="87120" cy="2420280"/>
          </a:xfrm>
          <a:custGeom>
            <a:avLst/>
            <a:gdLst/>
            <a:ahLst/>
            <a:rect l="l" t="t" r="r" b="b"/>
            <a:pathLst>
              <a:path w="23" h="635">
                <a:moveTo>
                  <a:pt x="11" y="577"/>
                </a:moveTo>
                <a:cubicBezTo>
                  <a:pt x="12" y="581"/>
                  <a:pt x="12" y="585"/>
                  <a:pt x="12" y="589"/>
                </a:cubicBezTo>
                <a:cubicBezTo>
                  <a:pt x="15" y="603"/>
                  <a:pt x="19" y="617"/>
                  <a:pt x="22" y="632"/>
                </a:cubicBezTo>
                <a:cubicBezTo>
                  <a:pt x="22" y="633"/>
                  <a:pt x="22" y="634"/>
                  <a:pt x="23" y="635"/>
                </a:cubicBezTo>
                <a:cubicBezTo>
                  <a:pt x="21" y="615"/>
                  <a:pt x="19" y="596"/>
                  <a:pt x="17" y="576"/>
                </a:cubicBezTo>
                <a:cubicBezTo>
                  <a:pt x="9" y="474"/>
                  <a:pt x="5" y="372"/>
                  <a:pt x="5" y="269"/>
                </a:cubicBezTo>
                <a:cubicBezTo>
                  <a:pt x="6" y="179"/>
                  <a:pt x="9" y="90"/>
                  <a:pt x="15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89"/>
                  <a:pt x="2" y="179"/>
                  <a:pt x="1" y="269"/>
                </a:cubicBezTo>
                <a:cubicBezTo>
                  <a:pt x="0" y="372"/>
                  <a:pt x="3" y="474"/>
                  <a:pt x="11" y="577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CustomShape 7"/>
          <p:cNvSpPr/>
          <p:nvPr/>
        </p:nvSpPr>
        <p:spPr>
          <a:xfrm>
            <a:off x="64800" y="2434320"/>
            <a:ext cx="64080" cy="407520"/>
          </a:xfrm>
          <a:custGeom>
            <a:avLst/>
            <a:gdLst/>
            <a:ahLst/>
            <a:rect l="l" t="t" r="r" b="b"/>
            <a:pathLst>
              <a:path w="17" h="107">
                <a:moveTo>
                  <a:pt x="0" y="0"/>
                </a:moveTo>
                <a:cubicBezTo>
                  <a:pt x="2" y="19"/>
                  <a:pt x="3" y="37"/>
                  <a:pt x="5" y="56"/>
                </a:cubicBezTo>
                <a:cubicBezTo>
                  <a:pt x="9" y="73"/>
                  <a:pt x="13" y="90"/>
                  <a:pt x="17" y="107"/>
                </a:cubicBezTo>
                <a:cubicBezTo>
                  <a:pt x="15" y="87"/>
                  <a:pt x="13" y="66"/>
                  <a:pt x="11" y="46"/>
                </a:cubicBezTo>
                <a:cubicBezTo>
                  <a:pt x="10" y="45"/>
                  <a:pt x="10" y="44"/>
                  <a:pt x="10" y="43"/>
                </a:cubicBezTo>
                <a:cubicBezTo>
                  <a:pt x="7" y="28"/>
                  <a:pt x="3" y="1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CustomShape 8"/>
          <p:cNvSpPr/>
          <p:nvPr/>
        </p:nvSpPr>
        <p:spPr>
          <a:xfrm>
            <a:off x="636480" y="4530240"/>
            <a:ext cx="156600" cy="846720"/>
          </a:xfrm>
          <a:custGeom>
            <a:avLst/>
            <a:gdLst/>
            <a:ahLst/>
            <a:rect l="l" t="t" r="r" b="b"/>
            <a:pathLst>
              <a:path w="41" h="222">
                <a:moveTo>
                  <a:pt x="0" y="0"/>
                </a:moveTo>
                <a:cubicBezTo>
                  <a:pt x="0" y="31"/>
                  <a:pt x="2" y="62"/>
                  <a:pt x="5" y="93"/>
                </a:cubicBezTo>
                <a:cubicBezTo>
                  <a:pt x="8" y="117"/>
                  <a:pt x="12" y="142"/>
                  <a:pt x="17" y="166"/>
                </a:cubicBezTo>
                <a:cubicBezTo>
                  <a:pt x="19" y="172"/>
                  <a:pt x="22" y="178"/>
                  <a:pt x="24" y="184"/>
                </a:cubicBezTo>
                <a:cubicBezTo>
                  <a:pt x="30" y="197"/>
                  <a:pt x="35" y="209"/>
                  <a:pt x="41" y="222"/>
                </a:cubicBezTo>
                <a:cubicBezTo>
                  <a:pt x="40" y="219"/>
                  <a:pt x="39" y="215"/>
                  <a:pt x="38" y="212"/>
                </a:cubicBezTo>
                <a:cubicBezTo>
                  <a:pt x="26" y="172"/>
                  <a:pt x="18" y="132"/>
                  <a:pt x="13" y="92"/>
                </a:cubicBezTo>
                <a:cubicBezTo>
                  <a:pt x="11" y="68"/>
                  <a:pt x="9" y="45"/>
                  <a:pt x="8" y="22"/>
                </a:cubicBezTo>
                <a:cubicBezTo>
                  <a:pt x="8" y="21"/>
                  <a:pt x="7" y="20"/>
                  <a:pt x="7" y="18"/>
                </a:cubicBezTo>
                <a:cubicBezTo>
                  <a:pt x="5" y="12"/>
                  <a:pt x="2" y="6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" name="CustomShape 9"/>
          <p:cNvSpPr/>
          <p:nvPr/>
        </p:nvSpPr>
        <p:spPr>
          <a:xfrm>
            <a:off x="641160" y="1156680"/>
            <a:ext cx="1715760" cy="3346560"/>
          </a:xfrm>
          <a:custGeom>
            <a:avLst/>
            <a:gdLst/>
            <a:ahLst/>
            <a:rect l="l" t="t" r="r" b="b"/>
            <a:pathLst>
              <a:path w="450" h="878">
                <a:moveTo>
                  <a:pt x="7" y="854"/>
                </a:moveTo>
                <a:cubicBezTo>
                  <a:pt x="10" y="772"/>
                  <a:pt x="26" y="691"/>
                  <a:pt x="50" y="613"/>
                </a:cubicBezTo>
                <a:cubicBezTo>
                  <a:pt x="75" y="535"/>
                  <a:pt x="109" y="460"/>
                  <a:pt x="149" y="388"/>
                </a:cubicBezTo>
                <a:cubicBezTo>
                  <a:pt x="189" y="316"/>
                  <a:pt x="235" y="248"/>
                  <a:pt x="285" y="183"/>
                </a:cubicBezTo>
                <a:cubicBezTo>
                  <a:pt x="310" y="151"/>
                  <a:pt x="337" y="119"/>
                  <a:pt x="364" y="89"/>
                </a:cubicBezTo>
                <a:cubicBezTo>
                  <a:pt x="378" y="74"/>
                  <a:pt x="392" y="58"/>
                  <a:pt x="406" y="44"/>
                </a:cubicBezTo>
                <a:cubicBezTo>
                  <a:pt x="421" y="29"/>
                  <a:pt x="435" y="15"/>
                  <a:pt x="450" y="1"/>
                </a:cubicBezTo>
                <a:cubicBezTo>
                  <a:pt x="450" y="0"/>
                  <a:pt x="450" y="0"/>
                  <a:pt x="450" y="0"/>
                </a:cubicBezTo>
                <a:cubicBezTo>
                  <a:pt x="434" y="14"/>
                  <a:pt x="420" y="28"/>
                  <a:pt x="405" y="43"/>
                </a:cubicBezTo>
                <a:cubicBezTo>
                  <a:pt x="391" y="57"/>
                  <a:pt x="377" y="72"/>
                  <a:pt x="363" y="88"/>
                </a:cubicBezTo>
                <a:cubicBezTo>
                  <a:pt x="335" y="118"/>
                  <a:pt x="308" y="149"/>
                  <a:pt x="283" y="181"/>
                </a:cubicBezTo>
                <a:cubicBezTo>
                  <a:pt x="232" y="246"/>
                  <a:pt x="185" y="314"/>
                  <a:pt x="145" y="386"/>
                </a:cubicBezTo>
                <a:cubicBezTo>
                  <a:pt x="104" y="457"/>
                  <a:pt x="70" y="533"/>
                  <a:pt x="45" y="611"/>
                </a:cubicBezTo>
                <a:cubicBezTo>
                  <a:pt x="19" y="690"/>
                  <a:pt x="3" y="771"/>
                  <a:pt x="0" y="854"/>
                </a:cubicBezTo>
                <a:cubicBezTo>
                  <a:pt x="0" y="856"/>
                  <a:pt x="0" y="857"/>
                  <a:pt x="0" y="859"/>
                </a:cubicBezTo>
                <a:cubicBezTo>
                  <a:pt x="2" y="865"/>
                  <a:pt x="4" y="872"/>
                  <a:pt x="7" y="878"/>
                </a:cubicBezTo>
                <a:cubicBezTo>
                  <a:pt x="7" y="870"/>
                  <a:pt x="7" y="862"/>
                  <a:pt x="7" y="85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" name="CustomShape 10"/>
          <p:cNvSpPr/>
          <p:nvPr/>
        </p:nvSpPr>
        <p:spPr>
          <a:xfrm>
            <a:off x="762840" y="5399280"/>
            <a:ext cx="133200" cy="278280"/>
          </a:xfrm>
          <a:custGeom>
            <a:avLst/>
            <a:gdLst/>
            <a:ahLst/>
            <a:rect l="l" t="t" r="r" b="b"/>
            <a:pathLst>
              <a:path w="35" h="73">
                <a:moveTo>
                  <a:pt x="0" y="0"/>
                </a:moveTo>
                <a:cubicBezTo>
                  <a:pt x="7" y="24"/>
                  <a:pt x="16" y="49"/>
                  <a:pt x="26" y="73"/>
                </a:cubicBezTo>
                <a:cubicBezTo>
                  <a:pt x="35" y="73"/>
                  <a:pt x="35" y="73"/>
                  <a:pt x="35" y="73"/>
                </a:cubicBezTo>
                <a:cubicBezTo>
                  <a:pt x="23" y="49"/>
                  <a:pt x="11" y="2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" name="CustomShape 11"/>
          <p:cNvSpPr/>
          <p:nvPr/>
        </p:nvSpPr>
        <p:spPr>
          <a:xfrm>
            <a:off x="636480" y="4431600"/>
            <a:ext cx="30240" cy="182520"/>
          </a:xfrm>
          <a:custGeom>
            <a:avLst/>
            <a:gdLst/>
            <a:ahLst/>
            <a:rect l="l" t="t" r="r" b="b"/>
            <a:pathLst>
              <a:path w="8" h="48">
                <a:moveTo>
                  <a:pt x="7" y="44"/>
                </a:moveTo>
                <a:cubicBezTo>
                  <a:pt x="7" y="46"/>
                  <a:pt x="8" y="47"/>
                  <a:pt x="8" y="48"/>
                </a:cubicBezTo>
                <a:cubicBezTo>
                  <a:pt x="8" y="38"/>
                  <a:pt x="8" y="29"/>
                  <a:pt x="8" y="19"/>
                </a:cubicBezTo>
                <a:cubicBezTo>
                  <a:pt x="5" y="13"/>
                  <a:pt x="3" y="6"/>
                  <a:pt x="1" y="0"/>
                </a:cubicBezTo>
                <a:cubicBezTo>
                  <a:pt x="0" y="9"/>
                  <a:pt x="0" y="17"/>
                  <a:pt x="0" y="26"/>
                </a:cubicBezTo>
                <a:cubicBezTo>
                  <a:pt x="2" y="32"/>
                  <a:pt x="5" y="38"/>
                  <a:pt x="7" y="4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" name="CustomShape 12"/>
          <p:cNvSpPr/>
          <p:nvPr/>
        </p:nvSpPr>
        <p:spPr>
          <a:xfrm>
            <a:off x="702720" y="5163480"/>
            <a:ext cx="196560" cy="514080"/>
          </a:xfrm>
          <a:custGeom>
            <a:avLst/>
            <a:gdLst/>
            <a:ahLst/>
            <a:rect l="l" t="t" r="r" b="b"/>
            <a:pathLst>
              <a:path w="52" h="135">
                <a:moveTo>
                  <a:pt x="7" y="18"/>
                </a:moveTo>
                <a:cubicBezTo>
                  <a:pt x="5" y="12"/>
                  <a:pt x="2" y="6"/>
                  <a:pt x="0" y="0"/>
                </a:cubicBezTo>
                <a:cubicBezTo>
                  <a:pt x="3" y="16"/>
                  <a:pt x="7" y="32"/>
                  <a:pt x="12" y="48"/>
                </a:cubicBezTo>
                <a:cubicBezTo>
                  <a:pt x="13" y="53"/>
                  <a:pt x="14" y="57"/>
                  <a:pt x="16" y="62"/>
                </a:cubicBezTo>
                <a:cubicBezTo>
                  <a:pt x="27" y="86"/>
                  <a:pt x="39" y="111"/>
                  <a:pt x="51" y="135"/>
                </a:cubicBezTo>
                <a:cubicBezTo>
                  <a:pt x="52" y="135"/>
                  <a:pt x="52" y="135"/>
                  <a:pt x="52" y="135"/>
                </a:cubicBezTo>
                <a:cubicBezTo>
                  <a:pt x="41" y="109"/>
                  <a:pt x="32" y="83"/>
                  <a:pt x="24" y="56"/>
                </a:cubicBezTo>
                <a:cubicBezTo>
                  <a:pt x="18" y="43"/>
                  <a:pt x="13" y="31"/>
                  <a:pt x="7" y="18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" name="CustomShape 13"/>
          <p:cNvSpPr/>
          <p:nvPr/>
        </p:nvSpPr>
        <p:spPr>
          <a:xfrm>
            <a:off x="22680" y="-720"/>
            <a:ext cx="407880" cy="3638160"/>
          </a:xfrm>
          <a:custGeom>
            <a:avLst/>
            <a:gdLst/>
            <a:ahLst/>
            <a:rect l="l" t="t" r="r" b="b"/>
            <a:pathLst>
              <a:path w="103" h="920">
                <a:moveTo>
                  <a:pt x="7" y="210"/>
                </a:moveTo>
                <a:cubicBezTo>
                  <a:pt x="11" y="288"/>
                  <a:pt x="17" y="367"/>
                  <a:pt x="26" y="445"/>
                </a:cubicBezTo>
                <a:cubicBezTo>
                  <a:pt x="34" y="523"/>
                  <a:pt x="44" y="601"/>
                  <a:pt x="57" y="679"/>
                </a:cubicBezTo>
                <a:cubicBezTo>
                  <a:pt x="69" y="757"/>
                  <a:pt x="84" y="834"/>
                  <a:pt x="101" y="911"/>
                </a:cubicBezTo>
                <a:cubicBezTo>
                  <a:pt x="102" y="914"/>
                  <a:pt x="103" y="917"/>
                  <a:pt x="103" y="920"/>
                </a:cubicBezTo>
                <a:cubicBezTo>
                  <a:pt x="102" y="905"/>
                  <a:pt x="100" y="889"/>
                  <a:pt x="99" y="874"/>
                </a:cubicBezTo>
                <a:cubicBezTo>
                  <a:pt x="99" y="871"/>
                  <a:pt x="99" y="868"/>
                  <a:pt x="99" y="866"/>
                </a:cubicBezTo>
                <a:cubicBezTo>
                  <a:pt x="85" y="803"/>
                  <a:pt x="73" y="741"/>
                  <a:pt x="63" y="678"/>
                </a:cubicBezTo>
                <a:cubicBezTo>
                  <a:pt x="50" y="600"/>
                  <a:pt x="39" y="523"/>
                  <a:pt x="30" y="444"/>
                </a:cubicBezTo>
                <a:cubicBezTo>
                  <a:pt x="21" y="366"/>
                  <a:pt x="14" y="288"/>
                  <a:pt x="9" y="209"/>
                </a:cubicBezTo>
                <a:cubicBezTo>
                  <a:pt x="7" y="170"/>
                  <a:pt x="5" y="131"/>
                  <a:pt x="3" y="92"/>
                </a:cubicBezTo>
                <a:cubicBezTo>
                  <a:pt x="2" y="61"/>
                  <a:pt x="1" y="31"/>
                  <a:pt x="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1"/>
                  <a:pt x="1" y="61"/>
                  <a:pt x="1" y="92"/>
                </a:cubicBezTo>
                <a:cubicBezTo>
                  <a:pt x="3" y="131"/>
                  <a:pt x="4" y="170"/>
                  <a:pt x="7" y="21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" name="CustomShape 14"/>
          <p:cNvSpPr/>
          <p:nvPr/>
        </p:nvSpPr>
        <p:spPr>
          <a:xfrm>
            <a:off x="455040" y="3569040"/>
            <a:ext cx="349560" cy="1306440"/>
          </a:xfrm>
          <a:custGeom>
            <a:avLst/>
            <a:gdLst/>
            <a:ahLst/>
            <a:rect l="l" t="t" r="r" b="b"/>
            <a:pathLst>
              <a:path w="88" h="330">
                <a:moveTo>
                  <a:pt x="53" y="229"/>
                </a:moveTo>
                <a:cubicBezTo>
                  <a:pt x="64" y="263"/>
                  <a:pt x="75" y="297"/>
                  <a:pt x="88" y="330"/>
                </a:cubicBezTo>
                <a:cubicBezTo>
                  <a:pt x="88" y="323"/>
                  <a:pt x="88" y="315"/>
                  <a:pt x="88" y="308"/>
                </a:cubicBezTo>
                <a:cubicBezTo>
                  <a:pt x="88" y="307"/>
                  <a:pt x="88" y="305"/>
                  <a:pt x="88" y="304"/>
                </a:cubicBezTo>
                <a:cubicBezTo>
                  <a:pt x="79" y="278"/>
                  <a:pt x="70" y="252"/>
                  <a:pt x="62" y="226"/>
                </a:cubicBezTo>
                <a:cubicBezTo>
                  <a:pt x="38" y="152"/>
                  <a:pt x="17" y="76"/>
                  <a:pt x="0" y="0"/>
                </a:cubicBezTo>
                <a:cubicBezTo>
                  <a:pt x="2" y="21"/>
                  <a:pt x="4" y="42"/>
                  <a:pt x="7" y="63"/>
                </a:cubicBezTo>
                <a:cubicBezTo>
                  <a:pt x="21" y="119"/>
                  <a:pt x="36" y="174"/>
                  <a:pt x="53" y="22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" name="CustomShape 15"/>
          <p:cNvSpPr/>
          <p:nvPr/>
        </p:nvSpPr>
        <p:spPr>
          <a:xfrm>
            <a:off x="831960" y="4847400"/>
            <a:ext cx="355680" cy="818280"/>
          </a:xfrm>
          <a:custGeom>
            <a:avLst/>
            <a:gdLst/>
            <a:ahLst/>
            <a:rect l="l" t="t" r="r" b="b"/>
            <a:pathLst>
              <a:path w="90" h="207">
                <a:moveTo>
                  <a:pt x="6" y="15"/>
                </a:moveTo>
                <a:cubicBezTo>
                  <a:pt x="4" y="10"/>
                  <a:pt x="2" y="5"/>
                  <a:pt x="0" y="0"/>
                </a:cubicBezTo>
                <a:cubicBezTo>
                  <a:pt x="0" y="9"/>
                  <a:pt x="0" y="19"/>
                  <a:pt x="1" y="29"/>
                </a:cubicBezTo>
                <a:cubicBezTo>
                  <a:pt x="14" y="62"/>
                  <a:pt x="27" y="95"/>
                  <a:pt x="42" y="127"/>
                </a:cubicBezTo>
                <a:cubicBezTo>
                  <a:pt x="54" y="154"/>
                  <a:pt x="67" y="181"/>
                  <a:pt x="80" y="207"/>
                </a:cubicBezTo>
                <a:cubicBezTo>
                  <a:pt x="90" y="207"/>
                  <a:pt x="90" y="207"/>
                  <a:pt x="90" y="207"/>
                </a:cubicBezTo>
                <a:cubicBezTo>
                  <a:pt x="76" y="180"/>
                  <a:pt x="63" y="152"/>
                  <a:pt x="50" y="123"/>
                </a:cubicBezTo>
                <a:cubicBezTo>
                  <a:pt x="34" y="88"/>
                  <a:pt x="20" y="51"/>
                  <a:pt x="6" y="1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" name="CustomShape 16"/>
          <p:cNvSpPr/>
          <p:nvPr/>
        </p:nvSpPr>
        <p:spPr>
          <a:xfrm>
            <a:off x="431280" y="3608640"/>
            <a:ext cx="455400" cy="1848240"/>
          </a:xfrm>
          <a:custGeom>
            <a:avLst/>
            <a:gdLst/>
            <a:ahLst/>
            <a:rect l="l" t="t" r="r" b="b"/>
            <a:pathLst>
              <a:path w="115" h="467">
                <a:moveTo>
                  <a:pt x="101" y="409"/>
                </a:moveTo>
                <a:cubicBezTo>
                  <a:pt x="93" y="388"/>
                  <a:pt x="85" y="366"/>
                  <a:pt x="78" y="344"/>
                </a:cubicBezTo>
                <a:cubicBezTo>
                  <a:pt x="57" y="281"/>
                  <a:pt x="41" y="216"/>
                  <a:pt x="29" y="151"/>
                </a:cubicBezTo>
                <a:cubicBezTo>
                  <a:pt x="22" y="119"/>
                  <a:pt x="17" y="86"/>
                  <a:pt x="13" y="53"/>
                </a:cubicBezTo>
                <a:cubicBezTo>
                  <a:pt x="9" y="35"/>
                  <a:pt x="4" y="18"/>
                  <a:pt x="0" y="0"/>
                </a:cubicBezTo>
                <a:cubicBezTo>
                  <a:pt x="5" y="51"/>
                  <a:pt x="12" y="102"/>
                  <a:pt x="21" y="152"/>
                </a:cubicBezTo>
                <a:cubicBezTo>
                  <a:pt x="33" y="218"/>
                  <a:pt x="49" y="283"/>
                  <a:pt x="69" y="347"/>
                </a:cubicBezTo>
                <a:cubicBezTo>
                  <a:pt x="79" y="378"/>
                  <a:pt x="90" y="410"/>
                  <a:pt x="103" y="441"/>
                </a:cubicBezTo>
                <a:cubicBezTo>
                  <a:pt x="107" y="449"/>
                  <a:pt x="111" y="458"/>
                  <a:pt x="115" y="467"/>
                </a:cubicBezTo>
                <a:cubicBezTo>
                  <a:pt x="114" y="464"/>
                  <a:pt x="113" y="461"/>
                  <a:pt x="112" y="458"/>
                </a:cubicBezTo>
                <a:cubicBezTo>
                  <a:pt x="108" y="442"/>
                  <a:pt x="104" y="425"/>
                  <a:pt x="101" y="40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" name="CustomShape 17"/>
          <p:cNvSpPr/>
          <p:nvPr/>
        </p:nvSpPr>
        <p:spPr>
          <a:xfrm>
            <a:off x="387000" y="1065960"/>
            <a:ext cx="143280" cy="2502360"/>
          </a:xfrm>
          <a:custGeom>
            <a:avLst/>
            <a:gdLst/>
            <a:ahLst/>
            <a:rect l="l" t="t" r="r" b="b"/>
            <a:pathLst>
              <a:path w="36" h="633">
                <a:moveTo>
                  <a:pt x="17" y="633"/>
                </a:moveTo>
                <a:cubicBezTo>
                  <a:pt x="15" y="621"/>
                  <a:pt x="14" y="609"/>
                  <a:pt x="13" y="597"/>
                </a:cubicBezTo>
                <a:cubicBezTo>
                  <a:pt x="8" y="530"/>
                  <a:pt x="5" y="464"/>
                  <a:pt x="5" y="398"/>
                </a:cubicBezTo>
                <a:cubicBezTo>
                  <a:pt x="5" y="331"/>
                  <a:pt x="8" y="265"/>
                  <a:pt x="13" y="198"/>
                </a:cubicBezTo>
                <a:cubicBezTo>
                  <a:pt x="15" y="165"/>
                  <a:pt x="18" y="132"/>
                  <a:pt x="22" y="99"/>
                </a:cubicBezTo>
                <a:cubicBezTo>
                  <a:pt x="26" y="66"/>
                  <a:pt x="30" y="33"/>
                  <a:pt x="36" y="0"/>
                </a:cubicBezTo>
                <a:cubicBezTo>
                  <a:pt x="35" y="0"/>
                  <a:pt x="35" y="0"/>
                  <a:pt x="35" y="0"/>
                </a:cubicBezTo>
                <a:cubicBezTo>
                  <a:pt x="29" y="33"/>
                  <a:pt x="24" y="66"/>
                  <a:pt x="20" y="99"/>
                </a:cubicBezTo>
                <a:cubicBezTo>
                  <a:pt x="16" y="132"/>
                  <a:pt x="13" y="165"/>
                  <a:pt x="10" y="198"/>
                </a:cubicBezTo>
                <a:cubicBezTo>
                  <a:pt x="4" y="264"/>
                  <a:pt x="1" y="331"/>
                  <a:pt x="1" y="398"/>
                </a:cubicBezTo>
                <a:cubicBezTo>
                  <a:pt x="0" y="461"/>
                  <a:pt x="2" y="525"/>
                  <a:pt x="7" y="589"/>
                </a:cubicBezTo>
                <a:cubicBezTo>
                  <a:pt x="10" y="603"/>
                  <a:pt x="13" y="618"/>
                  <a:pt x="16" y="632"/>
                </a:cubicBezTo>
                <a:cubicBezTo>
                  <a:pt x="16" y="632"/>
                  <a:pt x="17" y="633"/>
                  <a:pt x="17" y="63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" name="CustomShape 18"/>
          <p:cNvSpPr/>
          <p:nvPr/>
        </p:nvSpPr>
        <p:spPr>
          <a:xfrm>
            <a:off x="919080" y="5433840"/>
            <a:ext cx="110160" cy="232200"/>
          </a:xfrm>
          <a:custGeom>
            <a:avLst/>
            <a:gdLst/>
            <a:ahLst/>
            <a:rect l="l" t="t" r="r" b="b"/>
            <a:pathLst>
              <a:path w="28" h="59">
                <a:moveTo>
                  <a:pt x="22" y="59"/>
                </a:moveTo>
                <a:cubicBezTo>
                  <a:pt x="28" y="59"/>
                  <a:pt x="28" y="59"/>
                  <a:pt x="28" y="59"/>
                </a:cubicBezTo>
                <a:cubicBezTo>
                  <a:pt x="18" y="40"/>
                  <a:pt x="9" y="20"/>
                  <a:pt x="0" y="0"/>
                </a:cubicBezTo>
                <a:cubicBezTo>
                  <a:pt x="6" y="20"/>
                  <a:pt x="13" y="40"/>
                  <a:pt x="22" y="5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" name="CustomShape 19"/>
          <p:cNvSpPr/>
          <p:nvPr/>
        </p:nvSpPr>
        <p:spPr>
          <a:xfrm>
            <a:off x="415440" y="3396240"/>
            <a:ext cx="67320" cy="422280"/>
          </a:xfrm>
          <a:custGeom>
            <a:avLst/>
            <a:gdLst/>
            <a:ahLst/>
            <a:rect l="l" t="t" r="r" b="b"/>
            <a:pathLst>
              <a:path w="17" h="107">
                <a:moveTo>
                  <a:pt x="4" y="54"/>
                </a:moveTo>
                <a:cubicBezTo>
                  <a:pt x="8" y="72"/>
                  <a:pt x="13" y="89"/>
                  <a:pt x="17" y="107"/>
                </a:cubicBezTo>
                <a:cubicBezTo>
                  <a:pt x="14" y="86"/>
                  <a:pt x="12" y="65"/>
                  <a:pt x="10" y="44"/>
                </a:cubicBezTo>
                <a:cubicBezTo>
                  <a:pt x="10" y="44"/>
                  <a:pt x="9" y="43"/>
                  <a:pt x="9" y="43"/>
                </a:cubicBezTo>
                <a:cubicBezTo>
                  <a:pt x="6" y="29"/>
                  <a:pt x="3" y="14"/>
                  <a:pt x="0" y="0"/>
                </a:cubicBezTo>
                <a:cubicBezTo>
                  <a:pt x="0" y="2"/>
                  <a:pt x="0" y="5"/>
                  <a:pt x="0" y="8"/>
                </a:cubicBezTo>
                <a:cubicBezTo>
                  <a:pt x="1" y="23"/>
                  <a:pt x="3" y="39"/>
                  <a:pt x="4" y="54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" name="CustomShape 20"/>
          <p:cNvSpPr/>
          <p:nvPr/>
        </p:nvSpPr>
        <p:spPr>
          <a:xfrm>
            <a:off x="804960" y="2601000"/>
            <a:ext cx="1165320" cy="2245680"/>
          </a:xfrm>
          <a:custGeom>
            <a:avLst/>
            <a:gdLst/>
            <a:ahLst/>
            <a:rect l="l" t="t" r="r" b="b"/>
            <a:pathLst>
              <a:path w="294" h="568">
                <a:moveTo>
                  <a:pt x="8" y="553"/>
                </a:moveTo>
                <a:cubicBezTo>
                  <a:pt x="9" y="501"/>
                  <a:pt x="19" y="448"/>
                  <a:pt x="35" y="397"/>
                </a:cubicBezTo>
                <a:cubicBezTo>
                  <a:pt x="51" y="347"/>
                  <a:pt x="73" y="298"/>
                  <a:pt x="99" y="252"/>
                </a:cubicBezTo>
                <a:cubicBezTo>
                  <a:pt x="124" y="205"/>
                  <a:pt x="154" y="161"/>
                  <a:pt x="187" y="119"/>
                </a:cubicBezTo>
                <a:cubicBezTo>
                  <a:pt x="203" y="98"/>
                  <a:pt x="220" y="77"/>
                  <a:pt x="238" y="58"/>
                </a:cubicBezTo>
                <a:cubicBezTo>
                  <a:pt x="247" y="48"/>
                  <a:pt x="256" y="38"/>
                  <a:pt x="265" y="28"/>
                </a:cubicBezTo>
                <a:cubicBezTo>
                  <a:pt x="274" y="19"/>
                  <a:pt x="284" y="9"/>
                  <a:pt x="294" y="0"/>
                </a:cubicBezTo>
                <a:cubicBezTo>
                  <a:pt x="293" y="0"/>
                  <a:pt x="293" y="0"/>
                  <a:pt x="293" y="0"/>
                </a:cubicBezTo>
                <a:cubicBezTo>
                  <a:pt x="283" y="9"/>
                  <a:pt x="273" y="18"/>
                  <a:pt x="264" y="27"/>
                </a:cubicBezTo>
                <a:cubicBezTo>
                  <a:pt x="255" y="37"/>
                  <a:pt x="246" y="47"/>
                  <a:pt x="237" y="56"/>
                </a:cubicBezTo>
                <a:cubicBezTo>
                  <a:pt x="218" y="76"/>
                  <a:pt x="201" y="96"/>
                  <a:pt x="185" y="117"/>
                </a:cubicBezTo>
                <a:cubicBezTo>
                  <a:pt x="151" y="159"/>
                  <a:pt x="121" y="203"/>
                  <a:pt x="95" y="249"/>
                </a:cubicBezTo>
                <a:cubicBezTo>
                  <a:pt x="68" y="296"/>
                  <a:pt x="46" y="345"/>
                  <a:pt x="30" y="396"/>
                </a:cubicBezTo>
                <a:cubicBezTo>
                  <a:pt x="13" y="445"/>
                  <a:pt x="3" y="497"/>
                  <a:pt x="0" y="549"/>
                </a:cubicBezTo>
                <a:cubicBezTo>
                  <a:pt x="3" y="555"/>
                  <a:pt x="5" y="561"/>
                  <a:pt x="7" y="568"/>
                </a:cubicBezTo>
                <a:cubicBezTo>
                  <a:pt x="7" y="563"/>
                  <a:pt x="7" y="558"/>
                  <a:pt x="8" y="55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" name="CustomShape 21"/>
          <p:cNvSpPr/>
          <p:nvPr/>
        </p:nvSpPr>
        <p:spPr>
          <a:xfrm>
            <a:off x="887400" y="5457600"/>
            <a:ext cx="99000" cy="208440"/>
          </a:xfrm>
          <a:custGeom>
            <a:avLst/>
            <a:gdLst/>
            <a:ahLst/>
            <a:rect l="l" t="t" r="r" b="b"/>
            <a:pathLst>
              <a:path w="25" h="53">
                <a:moveTo>
                  <a:pt x="0" y="0"/>
                </a:moveTo>
                <a:cubicBezTo>
                  <a:pt x="5" y="18"/>
                  <a:pt x="12" y="36"/>
                  <a:pt x="19" y="53"/>
                </a:cubicBezTo>
                <a:cubicBezTo>
                  <a:pt x="25" y="53"/>
                  <a:pt x="25" y="53"/>
                  <a:pt x="25" y="53"/>
                </a:cubicBezTo>
                <a:cubicBezTo>
                  <a:pt x="16" y="36"/>
                  <a:pt x="8" y="18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" name="CustomShape 22"/>
          <p:cNvSpPr/>
          <p:nvPr/>
        </p:nvSpPr>
        <p:spPr>
          <a:xfrm>
            <a:off x="804960" y="4876200"/>
            <a:ext cx="113400" cy="556920"/>
          </a:xfrm>
          <a:custGeom>
            <a:avLst/>
            <a:gdLst/>
            <a:ahLst/>
            <a:rect l="l" t="t" r="r" b="b"/>
            <a:pathLst>
              <a:path w="29" h="141">
                <a:moveTo>
                  <a:pt x="0" y="0"/>
                </a:moveTo>
                <a:cubicBezTo>
                  <a:pt x="0" y="30"/>
                  <a:pt x="2" y="60"/>
                  <a:pt x="7" y="89"/>
                </a:cubicBezTo>
                <a:cubicBezTo>
                  <a:pt x="11" y="98"/>
                  <a:pt x="14" y="108"/>
                  <a:pt x="18" y="117"/>
                </a:cubicBezTo>
                <a:cubicBezTo>
                  <a:pt x="22" y="125"/>
                  <a:pt x="25" y="133"/>
                  <a:pt x="29" y="141"/>
                </a:cubicBezTo>
                <a:cubicBezTo>
                  <a:pt x="28" y="139"/>
                  <a:pt x="28" y="137"/>
                  <a:pt x="27" y="135"/>
                </a:cubicBezTo>
                <a:cubicBezTo>
                  <a:pt x="16" y="98"/>
                  <a:pt x="10" y="60"/>
                  <a:pt x="8" y="22"/>
                </a:cubicBezTo>
                <a:cubicBezTo>
                  <a:pt x="7" y="18"/>
                  <a:pt x="5" y="15"/>
                  <a:pt x="4" y="11"/>
                </a:cubicBezTo>
                <a:cubicBezTo>
                  <a:pt x="2" y="7"/>
                  <a:pt x="1" y="3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" name="CustomShape 23"/>
          <p:cNvSpPr/>
          <p:nvPr/>
        </p:nvSpPr>
        <p:spPr>
          <a:xfrm>
            <a:off x="804960" y="4773240"/>
            <a:ext cx="30960" cy="187920"/>
          </a:xfrm>
          <a:custGeom>
            <a:avLst/>
            <a:gdLst/>
            <a:ahLst/>
            <a:rect l="l" t="t" r="r" b="b"/>
            <a:pathLst>
              <a:path w="8" h="48">
                <a:moveTo>
                  <a:pt x="0" y="26"/>
                </a:moveTo>
                <a:cubicBezTo>
                  <a:pt x="1" y="29"/>
                  <a:pt x="2" y="33"/>
                  <a:pt x="4" y="37"/>
                </a:cubicBezTo>
                <a:cubicBezTo>
                  <a:pt x="5" y="41"/>
                  <a:pt x="7" y="44"/>
                  <a:pt x="8" y="48"/>
                </a:cubicBezTo>
                <a:cubicBezTo>
                  <a:pt x="7" y="38"/>
                  <a:pt x="7" y="28"/>
                  <a:pt x="7" y="19"/>
                </a:cubicBezTo>
                <a:cubicBezTo>
                  <a:pt x="5" y="12"/>
                  <a:pt x="3" y="6"/>
                  <a:pt x="0" y="0"/>
                </a:cubicBezTo>
                <a:cubicBezTo>
                  <a:pt x="0" y="1"/>
                  <a:pt x="0" y="3"/>
                  <a:pt x="0" y="4"/>
                </a:cubicBezTo>
                <a:cubicBezTo>
                  <a:pt x="0" y="11"/>
                  <a:pt x="0" y="19"/>
                  <a:pt x="0" y="2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" name="CustomShape 24"/>
          <p:cNvSpPr/>
          <p:nvPr/>
        </p:nvSpPr>
        <p:spPr>
          <a:xfrm>
            <a:off x="831960" y="5227920"/>
            <a:ext cx="173520" cy="438120"/>
          </a:xfrm>
          <a:custGeom>
            <a:avLst/>
            <a:gdLst/>
            <a:ahLst/>
            <a:rect l="l" t="t" r="r" b="b"/>
            <a:pathLst>
              <a:path w="44" h="111">
                <a:moveTo>
                  <a:pt x="11" y="28"/>
                </a:moveTo>
                <a:cubicBezTo>
                  <a:pt x="7" y="19"/>
                  <a:pt x="4" y="9"/>
                  <a:pt x="0" y="0"/>
                </a:cubicBezTo>
                <a:cubicBezTo>
                  <a:pt x="3" y="16"/>
                  <a:pt x="7" y="33"/>
                  <a:pt x="11" y="49"/>
                </a:cubicBezTo>
                <a:cubicBezTo>
                  <a:pt x="12" y="52"/>
                  <a:pt x="13" y="55"/>
                  <a:pt x="14" y="58"/>
                </a:cubicBezTo>
                <a:cubicBezTo>
                  <a:pt x="22" y="76"/>
                  <a:pt x="30" y="94"/>
                  <a:pt x="39" y="111"/>
                </a:cubicBezTo>
                <a:cubicBezTo>
                  <a:pt x="44" y="111"/>
                  <a:pt x="44" y="111"/>
                  <a:pt x="44" y="111"/>
                </a:cubicBezTo>
                <a:cubicBezTo>
                  <a:pt x="35" y="92"/>
                  <a:pt x="28" y="72"/>
                  <a:pt x="22" y="52"/>
                </a:cubicBezTo>
                <a:cubicBezTo>
                  <a:pt x="18" y="44"/>
                  <a:pt x="15" y="36"/>
                  <a:pt x="11" y="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" name="CustomShape 25"/>
          <p:cNvSpPr/>
          <p:nvPr/>
        </p:nvSpPr>
        <p:spPr>
          <a:xfrm>
            <a:off x="0" y="0"/>
            <a:ext cx="150480" cy="567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00" dir="5400000" dist="254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5" name="PlaceHolder 26"/>
          <p:cNvSpPr>
            <a:spLocks noGrp="1"/>
          </p:cNvSpPr>
          <p:nvPr>
            <p:ph type="title"/>
          </p:nvPr>
        </p:nvSpPr>
        <p:spPr>
          <a:xfrm>
            <a:off x="2143800" y="515880"/>
            <a:ext cx="7367760" cy="10584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s-ES" sz="1800" spc="-1" strike="noStrike">
                <a:latin typeface="Arial"/>
              </a:rPr>
              <a:t>Pulse para editar el formato del texto de título</a:t>
            </a:r>
            <a:endParaRPr b="0" lang="es-ES" sz="1800" spc="-1" strike="noStrike">
              <a:latin typeface="Arial"/>
            </a:endParaRPr>
          </a:p>
        </p:txBody>
      </p:sp>
      <p:sp>
        <p:nvSpPr>
          <p:cNvPr id="26" name="PlaceHolder 27"/>
          <p:cNvSpPr>
            <a:spLocks noGrp="1"/>
          </p:cNvSpPr>
          <p:nvPr>
            <p:ph type="body"/>
          </p:nvPr>
        </p:nvSpPr>
        <p:spPr>
          <a:xfrm>
            <a:off x="2140920" y="1764000"/>
            <a:ext cx="7370640" cy="31226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latin typeface="Arial"/>
              </a:rPr>
              <a:t>Pulse para editar el formato de esquema del texto</a:t>
            </a:r>
            <a:endParaRPr b="0" lang="es-E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latin typeface="Arial"/>
              </a:rPr>
              <a:t>Segundo nivel del esquema</a:t>
            </a:r>
            <a:endParaRPr b="0" lang="es-E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latin typeface="Arial"/>
              </a:rPr>
              <a:t>Tercer nivel del esquema</a:t>
            </a:r>
            <a:endParaRPr b="0" lang="es-E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latin typeface="Arial"/>
              </a:rPr>
              <a:t>Cuarto nivel del esquema</a:t>
            </a:r>
            <a:endParaRPr b="0" lang="es-E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latin typeface="Arial"/>
              </a:rPr>
              <a:t>Quinto nivel del esquema</a:t>
            </a:r>
            <a:endParaRPr b="0" lang="es-E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latin typeface="Arial"/>
              </a:rPr>
              <a:t>Sexto nivel del esquema</a:t>
            </a:r>
            <a:endParaRPr b="0" lang="es-E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latin typeface="Arial"/>
              </a:rPr>
              <a:t>Séptimo nivel del esquema</a:t>
            </a:r>
            <a:endParaRPr b="0" lang="es-E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ustomShape 1"/>
          <p:cNvSpPr/>
          <p:nvPr/>
        </p:nvSpPr>
        <p:spPr>
          <a:xfrm>
            <a:off x="0" y="2129040"/>
            <a:ext cx="82440" cy="516960"/>
          </a:xfrm>
          <a:custGeom>
            <a:avLst/>
            <a:gdLst/>
            <a:ahLst/>
            <a:rect l="l" t="t" r="r" b="b"/>
            <a:pathLst>
              <a:path w="22" h="136">
                <a:moveTo>
                  <a:pt x="22" y="136"/>
                </a:moveTo>
                <a:cubicBezTo>
                  <a:pt x="20" y="117"/>
                  <a:pt x="19" y="99"/>
                  <a:pt x="17" y="80"/>
                </a:cubicBezTo>
                <a:cubicBezTo>
                  <a:pt x="11" y="54"/>
                  <a:pt x="6" y="27"/>
                  <a:pt x="0" y="0"/>
                </a:cubicBezTo>
                <a:cubicBezTo>
                  <a:pt x="0" y="35"/>
                  <a:pt x="0" y="35"/>
                  <a:pt x="0" y="35"/>
                </a:cubicBezTo>
                <a:cubicBezTo>
                  <a:pt x="6" y="64"/>
                  <a:pt x="13" y="94"/>
                  <a:pt x="20" y="124"/>
                </a:cubicBezTo>
                <a:cubicBezTo>
                  <a:pt x="20" y="128"/>
                  <a:pt x="21" y="132"/>
                  <a:pt x="22" y="136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2"/>
          <p:cNvSpPr/>
          <p:nvPr/>
        </p:nvSpPr>
        <p:spPr>
          <a:xfrm>
            <a:off x="106200" y="2610000"/>
            <a:ext cx="533880" cy="1919520"/>
          </a:xfrm>
          <a:custGeom>
            <a:avLst/>
            <a:gdLst/>
            <a:ahLst/>
            <a:rect l="l" t="t" r="r" b="b"/>
            <a:pathLst>
              <a:path w="140" h="504">
                <a:moveTo>
                  <a:pt x="86" y="350"/>
                </a:moveTo>
                <a:cubicBezTo>
                  <a:pt x="103" y="402"/>
                  <a:pt x="120" y="453"/>
                  <a:pt x="139" y="504"/>
                </a:cubicBezTo>
                <a:cubicBezTo>
                  <a:pt x="139" y="495"/>
                  <a:pt x="139" y="487"/>
                  <a:pt x="140" y="478"/>
                </a:cubicBezTo>
                <a:cubicBezTo>
                  <a:pt x="124" y="435"/>
                  <a:pt x="109" y="391"/>
                  <a:pt x="95" y="347"/>
                </a:cubicBezTo>
                <a:cubicBezTo>
                  <a:pt x="58" y="233"/>
                  <a:pt x="27" y="117"/>
                  <a:pt x="0" y="0"/>
                </a:cubicBezTo>
                <a:cubicBezTo>
                  <a:pt x="2" y="20"/>
                  <a:pt x="4" y="41"/>
                  <a:pt x="6" y="61"/>
                </a:cubicBezTo>
                <a:cubicBezTo>
                  <a:pt x="30" y="158"/>
                  <a:pt x="56" y="255"/>
                  <a:pt x="86" y="35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3"/>
          <p:cNvSpPr/>
          <p:nvPr/>
        </p:nvSpPr>
        <p:spPr>
          <a:xfrm>
            <a:off x="667080" y="4503960"/>
            <a:ext cx="503280" cy="1173600"/>
          </a:xfrm>
          <a:custGeom>
            <a:avLst/>
            <a:gdLst/>
            <a:ahLst/>
            <a:rect l="l" t="t" r="r" b="b"/>
            <a:pathLst>
              <a:path w="132" h="308">
                <a:moveTo>
                  <a:pt x="8" y="22"/>
                </a:moveTo>
                <a:cubicBezTo>
                  <a:pt x="5" y="15"/>
                  <a:pt x="2" y="8"/>
                  <a:pt x="0" y="0"/>
                </a:cubicBezTo>
                <a:cubicBezTo>
                  <a:pt x="0" y="10"/>
                  <a:pt x="0" y="19"/>
                  <a:pt x="0" y="29"/>
                </a:cubicBezTo>
                <a:cubicBezTo>
                  <a:pt x="21" y="85"/>
                  <a:pt x="44" y="140"/>
                  <a:pt x="68" y="194"/>
                </a:cubicBezTo>
                <a:cubicBezTo>
                  <a:pt x="85" y="232"/>
                  <a:pt x="104" y="270"/>
                  <a:pt x="123" y="308"/>
                </a:cubicBezTo>
                <a:cubicBezTo>
                  <a:pt x="132" y="308"/>
                  <a:pt x="132" y="308"/>
                  <a:pt x="132" y="308"/>
                </a:cubicBezTo>
                <a:cubicBezTo>
                  <a:pt x="113" y="269"/>
                  <a:pt x="94" y="230"/>
                  <a:pt x="77" y="190"/>
                </a:cubicBezTo>
                <a:cubicBezTo>
                  <a:pt x="52" y="135"/>
                  <a:pt x="29" y="79"/>
                  <a:pt x="8" y="22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4"/>
          <p:cNvSpPr/>
          <p:nvPr/>
        </p:nvSpPr>
        <p:spPr>
          <a:xfrm>
            <a:off x="793440" y="5377680"/>
            <a:ext cx="141120" cy="299880"/>
          </a:xfrm>
          <a:custGeom>
            <a:avLst/>
            <a:gdLst/>
            <a:ahLst/>
            <a:rect l="l" t="t" r="r" b="b"/>
            <a:pathLst>
              <a:path w="37" h="79">
                <a:moveTo>
                  <a:pt x="28" y="79"/>
                </a:moveTo>
                <a:cubicBezTo>
                  <a:pt x="37" y="79"/>
                  <a:pt x="37" y="79"/>
                  <a:pt x="37" y="79"/>
                </a:cubicBezTo>
                <a:cubicBezTo>
                  <a:pt x="24" y="53"/>
                  <a:pt x="12" y="27"/>
                  <a:pt x="0" y="0"/>
                </a:cubicBezTo>
                <a:cubicBezTo>
                  <a:pt x="8" y="27"/>
                  <a:pt x="17" y="53"/>
                  <a:pt x="28" y="79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5"/>
          <p:cNvSpPr/>
          <p:nvPr/>
        </p:nvSpPr>
        <p:spPr>
          <a:xfrm>
            <a:off x="83160" y="2647080"/>
            <a:ext cx="678960" cy="2751480"/>
          </a:xfrm>
          <a:custGeom>
            <a:avLst/>
            <a:gdLst/>
            <a:ahLst/>
            <a:rect l="l" t="t" r="r" b="b"/>
            <a:pathLst>
              <a:path w="178" h="722">
                <a:moveTo>
                  <a:pt x="162" y="660"/>
                </a:moveTo>
                <a:cubicBezTo>
                  <a:pt x="145" y="618"/>
                  <a:pt x="130" y="576"/>
                  <a:pt x="116" y="534"/>
                </a:cubicBezTo>
                <a:cubicBezTo>
                  <a:pt x="84" y="437"/>
                  <a:pt x="59" y="337"/>
                  <a:pt x="40" y="236"/>
                </a:cubicBezTo>
                <a:cubicBezTo>
                  <a:pt x="29" y="175"/>
                  <a:pt x="20" y="113"/>
                  <a:pt x="12" y="51"/>
                </a:cubicBezTo>
                <a:cubicBezTo>
                  <a:pt x="8" y="34"/>
                  <a:pt x="4" y="17"/>
                  <a:pt x="0" y="0"/>
                </a:cubicBezTo>
                <a:cubicBezTo>
                  <a:pt x="8" y="79"/>
                  <a:pt x="19" y="159"/>
                  <a:pt x="33" y="237"/>
                </a:cubicBezTo>
                <a:cubicBezTo>
                  <a:pt x="51" y="339"/>
                  <a:pt x="76" y="439"/>
                  <a:pt x="107" y="537"/>
                </a:cubicBezTo>
                <a:cubicBezTo>
                  <a:pt x="123" y="586"/>
                  <a:pt x="141" y="634"/>
                  <a:pt x="160" y="681"/>
                </a:cubicBezTo>
                <a:cubicBezTo>
                  <a:pt x="166" y="695"/>
                  <a:pt x="172" y="708"/>
                  <a:pt x="178" y="722"/>
                </a:cubicBezTo>
                <a:cubicBezTo>
                  <a:pt x="176" y="717"/>
                  <a:pt x="175" y="713"/>
                  <a:pt x="174" y="708"/>
                </a:cubicBezTo>
                <a:cubicBezTo>
                  <a:pt x="169" y="692"/>
                  <a:pt x="165" y="676"/>
                  <a:pt x="162" y="66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6"/>
          <p:cNvSpPr/>
          <p:nvPr/>
        </p:nvSpPr>
        <p:spPr>
          <a:xfrm>
            <a:off x="18360" y="189000"/>
            <a:ext cx="87120" cy="2420280"/>
          </a:xfrm>
          <a:custGeom>
            <a:avLst/>
            <a:gdLst/>
            <a:ahLst/>
            <a:rect l="l" t="t" r="r" b="b"/>
            <a:pathLst>
              <a:path w="23" h="635">
                <a:moveTo>
                  <a:pt x="11" y="577"/>
                </a:moveTo>
                <a:cubicBezTo>
                  <a:pt x="12" y="581"/>
                  <a:pt x="12" y="585"/>
                  <a:pt x="12" y="589"/>
                </a:cubicBezTo>
                <a:cubicBezTo>
                  <a:pt x="15" y="603"/>
                  <a:pt x="19" y="617"/>
                  <a:pt x="22" y="632"/>
                </a:cubicBezTo>
                <a:cubicBezTo>
                  <a:pt x="22" y="633"/>
                  <a:pt x="22" y="634"/>
                  <a:pt x="23" y="635"/>
                </a:cubicBezTo>
                <a:cubicBezTo>
                  <a:pt x="21" y="615"/>
                  <a:pt x="19" y="596"/>
                  <a:pt x="17" y="576"/>
                </a:cubicBezTo>
                <a:cubicBezTo>
                  <a:pt x="9" y="474"/>
                  <a:pt x="5" y="372"/>
                  <a:pt x="5" y="269"/>
                </a:cubicBezTo>
                <a:cubicBezTo>
                  <a:pt x="6" y="179"/>
                  <a:pt x="9" y="90"/>
                  <a:pt x="15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89"/>
                  <a:pt x="2" y="179"/>
                  <a:pt x="1" y="269"/>
                </a:cubicBezTo>
                <a:cubicBezTo>
                  <a:pt x="0" y="372"/>
                  <a:pt x="3" y="474"/>
                  <a:pt x="11" y="577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7"/>
          <p:cNvSpPr/>
          <p:nvPr/>
        </p:nvSpPr>
        <p:spPr>
          <a:xfrm>
            <a:off x="64800" y="2434320"/>
            <a:ext cx="64080" cy="407520"/>
          </a:xfrm>
          <a:custGeom>
            <a:avLst/>
            <a:gdLst/>
            <a:ahLst/>
            <a:rect l="l" t="t" r="r" b="b"/>
            <a:pathLst>
              <a:path w="17" h="107">
                <a:moveTo>
                  <a:pt x="0" y="0"/>
                </a:moveTo>
                <a:cubicBezTo>
                  <a:pt x="2" y="19"/>
                  <a:pt x="3" y="37"/>
                  <a:pt x="5" y="56"/>
                </a:cubicBezTo>
                <a:cubicBezTo>
                  <a:pt x="9" y="73"/>
                  <a:pt x="13" y="90"/>
                  <a:pt x="17" y="107"/>
                </a:cubicBezTo>
                <a:cubicBezTo>
                  <a:pt x="15" y="87"/>
                  <a:pt x="13" y="66"/>
                  <a:pt x="11" y="46"/>
                </a:cubicBezTo>
                <a:cubicBezTo>
                  <a:pt x="10" y="45"/>
                  <a:pt x="10" y="44"/>
                  <a:pt x="10" y="43"/>
                </a:cubicBezTo>
                <a:cubicBezTo>
                  <a:pt x="7" y="28"/>
                  <a:pt x="3" y="1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8"/>
          <p:cNvSpPr/>
          <p:nvPr/>
        </p:nvSpPr>
        <p:spPr>
          <a:xfrm>
            <a:off x="636480" y="4530240"/>
            <a:ext cx="156600" cy="846720"/>
          </a:xfrm>
          <a:custGeom>
            <a:avLst/>
            <a:gdLst/>
            <a:ahLst/>
            <a:rect l="l" t="t" r="r" b="b"/>
            <a:pathLst>
              <a:path w="41" h="222">
                <a:moveTo>
                  <a:pt x="0" y="0"/>
                </a:moveTo>
                <a:cubicBezTo>
                  <a:pt x="0" y="31"/>
                  <a:pt x="2" y="62"/>
                  <a:pt x="5" y="93"/>
                </a:cubicBezTo>
                <a:cubicBezTo>
                  <a:pt x="8" y="117"/>
                  <a:pt x="12" y="142"/>
                  <a:pt x="17" y="166"/>
                </a:cubicBezTo>
                <a:cubicBezTo>
                  <a:pt x="19" y="172"/>
                  <a:pt x="22" y="178"/>
                  <a:pt x="24" y="184"/>
                </a:cubicBezTo>
                <a:cubicBezTo>
                  <a:pt x="30" y="197"/>
                  <a:pt x="35" y="209"/>
                  <a:pt x="41" y="222"/>
                </a:cubicBezTo>
                <a:cubicBezTo>
                  <a:pt x="40" y="219"/>
                  <a:pt x="39" y="215"/>
                  <a:pt x="38" y="212"/>
                </a:cubicBezTo>
                <a:cubicBezTo>
                  <a:pt x="26" y="172"/>
                  <a:pt x="18" y="132"/>
                  <a:pt x="13" y="92"/>
                </a:cubicBezTo>
                <a:cubicBezTo>
                  <a:pt x="11" y="68"/>
                  <a:pt x="9" y="45"/>
                  <a:pt x="8" y="22"/>
                </a:cubicBezTo>
                <a:cubicBezTo>
                  <a:pt x="8" y="21"/>
                  <a:pt x="7" y="20"/>
                  <a:pt x="7" y="18"/>
                </a:cubicBezTo>
                <a:cubicBezTo>
                  <a:pt x="5" y="12"/>
                  <a:pt x="2" y="6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9"/>
          <p:cNvSpPr/>
          <p:nvPr/>
        </p:nvSpPr>
        <p:spPr>
          <a:xfrm>
            <a:off x="641160" y="1156680"/>
            <a:ext cx="1715760" cy="3346560"/>
          </a:xfrm>
          <a:custGeom>
            <a:avLst/>
            <a:gdLst/>
            <a:ahLst/>
            <a:rect l="l" t="t" r="r" b="b"/>
            <a:pathLst>
              <a:path w="450" h="878">
                <a:moveTo>
                  <a:pt x="7" y="854"/>
                </a:moveTo>
                <a:cubicBezTo>
                  <a:pt x="10" y="772"/>
                  <a:pt x="26" y="691"/>
                  <a:pt x="50" y="613"/>
                </a:cubicBezTo>
                <a:cubicBezTo>
                  <a:pt x="75" y="535"/>
                  <a:pt x="109" y="460"/>
                  <a:pt x="149" y="388"/>
                </a:cubicBezTo>
                <a:cubicBezTo>
                  <a:pt x="189" y="316"/>
                  <a:pt x="235" y="248"/>
                  <a:pt x="285" y="183"/>
                </a:cubicBezTo>
                <a:cubicBezTo>
                  <a:pt x="310" y="151"/>
                  <a:pt x="337" y="119"/>
                  <a:pt x="364" y="89"/>
                </a:cubicBezTo>
                <a:cubicBezTo>
                  <a:pt x="378" y="74"/>
                  <a:pt x="392" y="58"/>
                  <a:pt x="406" y="44"/>
                </a:cubicBezTo>
                <a:cubicBezTo>
                  <a:pt x="421" y="29"/>
                  <a:pt x="435" y="15"/>
                  <a:pt x="450" y="1"/>
                </a:cubicBezTo>
                <a:cubicBezTo>
                  <a:pt x="450" y="0"/>
                  <a:pt x="450" y="0"/>
                  <a:pt x="450" y="0"/>
                </a:cubicBezTo>
                <a:cubicBezTo>
                  <a:pt x="434" y="14"/>
                  <a:pt x="420" y="28"/>
                  <a:pt x="405" y="43"/>
                </a:cubicBezTo>
                <a:cubicBezTo>
                  <a:pt x="391" y="57"/>
                  <a:pt x="377" y="72"/>
                  <a:pt x="363" y="88"/>
                </a:cubicBezTo>
                <a:cubicBezTo>
                  <a:pt x="335" y="118"/>
                  <a:pt x="308" y="149"/>
                  <a:pt x="283" y="181"/>
                </a:cubicBezTo>
                <a:cubicBezTo>
                  <a:pt x="232" y="246"/>
                  <a:pt x="185" y="314"/>
                  <a:pt x="145" y="386"/>
                </a:cubicBezTo>
                <a:cubicBezTo>
                  <a:pt x="104" y="457"/>
                  <a:pt x="70" y="533"/>
                  <a:pt x="45" y="611"/>
                </a:cubicBezTo>
                <a:cubicBezTo>
                  <a:pt x="19" y="690"/>
                  <a:pt x="3" y="771"/>
                  <a:pt x="0" y="854"/>
                </a:cubicBezTo>
                <a:cubicBezTo>
                  <a:pt x="0" y="856"/>
                  <a:pt x="0" y="857"/>
                  <a:pt x="0" y="859"/>
                </a:cubicBezTo>
                <a:cubicBezTo>
                  <a:pt x="2" y="865"/>
                  <a:pt x="4" y="872"/>
                  <a:pt x="7" y="878"/>
                </a:cubicBezTo>
                <a:cubicBezTo>
                  <a:pt x="7" y="870"/>
                  <a:pt x="7" y="862"/>
                  <a:pt x="7" y="85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CustomShape 10"/>
          <p:cNvSpPr/>
          <p:nvPr/>
        </p:nvSpPr>
        <p:spPr>
          <a:xfrm>
            <a:off x="762840" y="5399280"/>
            <a:ext cx="133200" cy="278280"/>
          </a:xfrm>
          <a:custGeom>
            <a:avLst/>
            <a:gdLst/>
            <a:ahLst/>
            <a:rect l="l" t="t" r="r" b="b"/>
            <a:pathLst>
              <a:path w="35" h="73">
                <a:moveTo>
                  <a:pt x="0" y="0"/>
                </a:moveTo>
                <a:cubicBezTo>
                  <a:pt x="7" y="24"/>
                  <a:pt x="16" y="49"/>
                  <a:pt x="26" y="73"/>
                </a:cubicBezTo>
                <a:cubicBezTo>
                  <a:pt x="35" y="73"/>
                  <a:pt x="35" y="73"/>
                  <a:pt x="35" y="73"/>
                </a:cubicBezTo>
                <a:cubicBezTo>
                  <a:pt x="23" y="49"/>
                  <a:pt x="11" y="2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CustomShape 11"/>
          <p:cNvSpPr/>
          <p:nvPr/>
        </p:nvSpPr>
        <p:spPr>
          <a:xfrm>
            <a:off x="636480" y="4431600"/>
            <a:ext cx="30240" cy="182520"/>
          </a:xfrm>
          <a:custGeom>
            <a:avLst/>
            <a:gdLst/>
            <a:ahLst/>
            <a:rect l="l" t="t" r="r" b="b"/>
            <a:pathLst>
              <a:path w="8" h="48">
                <a:moveTo>
                  <a:pt x="7" y="44"/>
                </a:moveTo>
                <a:cubicBezTo>
                  <a:pt x="7" y="46"/>
                  <a:pt x="8" y="47"/>
                  <a:pt x="8" y="48"/>
                </a:cubicBezTo>
                <a:cubicBezTo>
                  <a:pt x="8" y="38"/>
                  <a:pt x="8" y="29"/>
                  <a:pt x="8" y="19"/>
                </a:cubicBezTo>
                <a:cubicBezTo>
                  <a:pt x="5" y="13"/>
                  <a:pt x="3" y="6"/>
                  <a:pt x="1" y="0"/>
                </a:cubicBezTo>
                <a:cubicBezTo>
                  <a:pt x="0" y="9"/>
                  <a:pt x="0" y="17"/>
                  <a:pt x="0" y="26"/>
                </a:cubicBezTo>
                <a:cubicBezTo>
                  <a:pt x="2" y="32"/>
                  <a:pt x="5" y="38"/>
                  <a:pt x="7" y="4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" name="CustomShape 12"/>
          <p:cNvSpPr/>
          <p:nvPr/>
        </p:nvSpPr>
        <p:spPr>
          <a:xfrm>
            <a:off x="702720" y="5163480"/>
            <a:ext cx="196560" cy="514080"/>
          </a:xfrm>
          <a:custGeom>
            <a:avLst/>
            <a:gdLst/>
            <a:ahLst/>
            <a:rect l="l" t="t" r="r" b="b"/>
            <a:pathLst>
              <a:path w="52" h="135">
                <a:moveTo>
                  <a:pt x="7" y="18"/>
                </a:moveTo>
                <a:cubicBezTo>
                  <a:pt x="5" y="12"/>
                  <a:pt x="2" y="6"/>
                  <a:pt x="0" y="0"/>
                </a:cubicBezTo>
                <a:cubicBezTo>
                  <a:pt x="3" y="16"/>
                  <a:pt x="7" y="32"/>
                  <a:pt x="12" y="48"/>
                </a:cubicBezTo>
                <a:cubicBezTo>
                  <a:pt x="13" y="53"/>
                  <a:pt x="14" y="57"/>
                  <a:pt x="16" y="62"/>
                </a:cubicBezTo>
                <a:cubicBezTo>
                  <a:pt x="27" y="86"/>
                  <a:pt x="39" y="111"/>
                  <a:pt x="51" y="135"/>
                </a:cubicBezTo>
                <a:cubicBezTo>
                  <a:pt x="52" y="135"/>
                  <a:pt x="52" y="135"/>
                  <a:pt x="52" y="135"/>
                </a:cubicBezTo>
                <a:cubicBezTo>
                  <a:pt x="41" y="109"/>
                  <a:pt x="32" y="83"/>
                  <a:pt x="24" y="56"/>
                </a:cubicBezTo>
                <a:cubicBezTo>
                  <a:pt x="18" y="43"/>
                  <a:pt x="13" y="31"/>
                  <a:pt x="7" y="18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CustomShape 13"/>
          <p:cNvSpPr/>
          <p:nvPr/>
        </p:nvSpPr>
        <p:spPr>
          <a:xfrm>
            <a:off x="22680" y="-720"/>
            <a:ext cx="407880" cy="3638160"/>
          </a:xfrm>
          <a:custGeom>
            <a:avLst/>
            <a:gdLst/>
            <a:ahLst/>
            <a:rect l="l" t="t" r="r" b="b"/>
            <a:pathLst>
              <a:path w="103" h="920">
                <a:moveTo>
                  <a:pt x="7" y="210"/>
                </a:moveTo>
                <a:cubicBezTo>
                  <a:pt x="11" y="288"/>
                  <a:pt x="17" y="367"/>
                  <a:pt x="26" y="445"/>
                </a:cubicBezTo>
                <a:cubicBezTo>
                  <a:pt x="34" y="523"/>
                  <a:pt x="44" y="601"/>
                  <a:pt x="57" y="679"/>
                </a:cubicBezTo>
                <a:cubicBezTo>
                  <a:pt x="69" y="757"/>
                  <a:pt x="84" y="834"/>
                  <a:pt x="101" y="911"/>
                </a:cubicBezTo>
                <a:cubicBezTo>
                  <a:pt x="102" y="914"/>
                  <a:pt x="103" y="917"/>
                  <a:pt x="103" y="920"/>
                </a:cubicBezTo>
                <a:cubicBezTo>
                  <a:pt x="102" y="905"/>
                  <a:pt x="100" y="889"/>
                  <a:pt x="99" y="874"/>
                </a:cubicBezTo>
                <a:cubicBezTo>
                  <a:pt x="99" y="871"/>
                  <a:pt x="99" y="868"/>
                  <a:pt x="99" y="866"/>
                </a:cubicBezTo>
                <a:cubicBezTo>
                  <a:pt x="85" y="803"/>
                  <a:pt x="73" y="741"/>
                  <a:pt x="63" y="678"/>
                </a:cubicBezTo>
                <a:cubicBezTo>
                  <a:pt x="50" y="600"/>
                  <a:pt x="39" y="523"/>
                  <a:pt x="30" y="444"/>
                </a:cubicBezTo>
                <a:cubicBezTo>
                  <a:pt x="21" y="366"/>
                  <a:pt x="14" y="288"/>
                  <a:pt x="9" y="209"/>
                </a:cubicBezTo>
                <a:cubicBezTo>
                  <a:pt x="7" y="170"/>
                  <a:pt x="5" y="131"/>
                  <a:pt x="3" y="92"/>
                </a:cubicBezTo>
                <a:cubicBezTo>
                  <a:pt x="2" y="61"/>
                  <a:pt x="1" y="31"/>
                  <a:pt x="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1"/>
                  <a:pt x="1" y="61"/>
                  <a:pt x="1" y="92"/>
                </a:cubicBezTo>
                <a:cubicBezTo>
                  <a:pt x="3" y="131"/>
                  <a:pt x="4" y="170"/>
                  <a:pt x="7" y="21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CustomShape 14"/>
          <p:cNvSpPr/>
          <p:nvPr/>
        </p:nvSpPr>
        <p:spPr>
          <a:xfrm>
            <a:off x="455040" y="3569040"/>
            <a:ext cx="349560" cy="1306440"/>
          </a:xfrm>
          <a:custGeom>
            <a:avLst/>
            <a:gdLst/>
            <a:ahLst/>
            <a:rect l="l" t="t" r="r" b="b"/>
            <a:pathLst>
              <a:path w="88" h="330">
                <a:moveTo>
                  <a:pt x="53" y="229"/>
                </a:moveTo>
                <a:cubicBezTo>
                  <a:pt x="64" y="263"/>
                  <a:pt x="75" y="297"/>
                  <a:pt x="88" y="330"/>
                </a:cubicBezTo>
                <a:cubicBezTo>
                  <a:pt x="88" y="323"/>
                  <a:pt x="88" y="315"/>
                  <a:pt x="88" y="308"/>
                </a:cubicBezTo>
                <a:cubicBezTo>
                  <a:pt x="88" y="307"/>
                  <a:pt x="88" y="305"/>
                  <a:pt x="88" y="304"/>
                </a:cubicBezTo>
                <a:cubicBezTo>
                  <a:pt x="79" y="278"/>
                  <a:pt x="70" y="252"/>
                  <a:pt x="62" y="226"/>
                </a:cubicBezTo>
                <a:cubicBezTo>
                  <a:pt x="38" y="152"/>
                  <a:pt x="17" y="76"/>
                  <a:pt x="0" y="0"/>
                </a:cubicBezTo>
                <a:cubicBezTo>
                  <a:pt x="2" y="21"/>
                  <a:pt x="4" y="42"/>
                  <a:pt x="7" y="63"/>
                </a:cubicBezTo>
                <a:cubicBezTo>
                  <a:pt x="21" y="119"/>
                  <a:pt x="36" y="174"/>
                  <a:pt x="53" y="22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" name="CustomShape 15"/>
          <p:cNvSpPr/>
          <p:nvPr/>
        </p:nvSpPr>
        <p:spPr>
          <a:xfrm>
            <a:off x="831960" y="4847400"/>
            <a:ext cx="355680" cy="818280"/>
          </a:xfrm>
          <a:custGeom>
            <a:avLst/>
            <a:gdLst/>
            <a:ahLst/>
            <a:rect l="l" t="t" r="r" b="b"/>
            <a:pathLst>
              <a:path w="90" h="207">
                <a:moveTo>
                  <a:pt x="6" y="15"/>
                </a:moveTo>
                <a:cubicBezTo>
                  <a:pt x="4" y="10"/>
                  <a:pt x="2" y="5"/>
                  <a:pt x="0" y="0"/>
                </a:cubicBezTo>
                <a:cubicBezTo>
                  <a:pt x="0" y="9"/>
                  <a:pt x="0" y="19"/>
                  <a:pt x="1" y="29"/>
                </a:cubicBezTo>
                <a:cubicBezTo>
                  <a:pt x="14" y="62"/>
                  <a:pt x="27" y="95"/>
                  <a:pt x="42" y="127"/>
                </a:cubicBezTo>
                <a:cubicBezTo>
                  <a:pt x="54" y="154"/>
                  <a:pt x="67" y="181"/>
                  <a:pt x="80" y="207"/>
                </a:cubicBezTo>
                <a:cubicBezTo>
                  <a:pt x="90" y="207"/>
                  <a:pt x="90" y="207"/>
                  <a:pt x="90" y="207"/>
                </a:cubicBezTo>
                <a:cubicBezTo>
                  <a:pt x="76" y="180"/>
                  <a:pt x="63" y="152"/>
                  <a:pt x="50" y="123"/>
                </a:cubicBezTo>
                <a:cubicBezTo>
                  <a:pt x="34" y="88"/>
                  <a:pt x="20" y="51"/>
                  <a:pt x="6" y="1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" name="CustomShape 16"/>
          <p:cNvSpPr/>
          <p:nvPr/>
        </p:nvSpPr>
        <p:spPr>
          <a:xfrm>
            <a:off x="431280" y="3608640"/>
            <a:ext cx="455400" cy="1848240"/>
          </a:xfrm>
          <a:custGeom>
            <a:avLst/>
            <a:gdLst/>
            <a:ahLst/>
            <a:rect l="l" t="t" r="r" b="b"/>
            <a:pathLst>
              <a:path w="115" h="467">
                <a:moveTo>
                  <a:pt x="101" y="409"/>
                </a:moveTo>
                <a:cubicBezTo>
                  <a:pt x="93" y="388"/>
                  <a:pt x="85" y="366"/>
                  <a:pt x="78" y="344"/>
                </a:cubicBezTo>
                <a:cubicBezTo>
                  <a:pt x="57" y="281"/>
                  <a:pt x="41" y="216"/>
                  <a:pt x="29" y="151"/>
                </a:cubicBezTo>
                <a:cubicBezTo>
                  <a:pt x="22" y="119"/>
                  <a:pt x="17" y="86"/>
                  <a:pt x="13" y="53"/>
                </a:cubicBezTo>
                <a:cubicBezTo>
                  <a:pt x="9" y="35"/>
                  <a:pt x="4" y="18"/>
                  <a:pt x="0" y="0"/>
                </a:cubicBezTo>
                <a:cubicBezTo>
                  <a:pt x="5" y="51"/>
                  <a:pt x="12" y="102"/>
                  <a:pt x="21" y="152"/>
                </a:cubicBezTo>
                <a:cubicBezTo>
                  <a:pt x="33" y="218"/>
                  <a:pt x="49" y="283"/>
                  <a:pt x="69" y="347"/>
                </a:cubicBezTo>
                <a:cubicBezTo>
                  <a:pt x="79" y="378"/>
                  <a:pt x="90" y="410"/>
                  <a:pt x="103" y="441"/>
                </a:cubicBezTo>
                <a:cubicBezTo>
                  <a:pt x="107" y="449"/>
                  <a:pt x="111" y="458"/>
                  <a:pt x="115" y="467"/>
                </a:cubicBezTo>
                <a:cubicBezTo>
                  <a:pt x="114" y="464"/>
                  <a:pt x="113" y="461"/>
                  <a:pt x="112" y="458"/>
                </a:cubicBezTo>
                <a:cubicBezTo>
                  <a:pt x="108" y="442"/>
                  <a:pt x="104" y="425"/>
                  <a:pt x="101" y="40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CustomShape 17"/>
          <p:cNvSpPr/>
          <p:nvPr/>
        </p:nvSpPr>
        <p:spPr>
          <a:xfrm>
            <a:off x="387000" y="1065960"/>
            <a:ext cx="143280" cy="2502360"/>
          </a:xfrm>
          <a:custGeom>
            <a:avLst/>
            <a:gdLst/>
            <a:ahLst/>
            <a:rect l="l" t="t" r="r" b="b"/>
            <a:pathLst>
              <a:path w="36" h="633">
                <a:moveTo>
                  <a:pt x="17" y="633"/>
                </a:moveTo>
                <a:cubicBezTo>
                  <a:pt x="15" y="621"/>
                  <a:pt x="14" y="609"/>
                  <a:pt x="13" y="597"/>
                </a:cubicBezTo>
                <a:cubicBezTo>
                  <a:pt x="8" y="530"/>
                  <a:pt x="5" y="464"/>
                  <a:pt x="5" y="398"/>
                </a:cubicBezTo>
                <a:cubicBezTo>
                  <a:pt x="5" y="331"/>
                  <a:pt x="8" y="265"/>
                  <a:pt x="13" y="198"/>
                </a:cubicBezTo>
                <a:cubicBezTo>
                  <a:pt x="15" y="165"/>
                  <a:pt x="18" y="132"/>
                  <a:pt x="22" y="99"/>
                </a:cubicBezTo>
                <a:cubicBezTo>
                  <a:pt x="26" y="66"/>
                  <a:pt x="30" y="33"/>
                  <a:pt x="36" y="0"/>
                </a:cubicBezTo>
                <a:cubicBezTo>
                  <a:pt x="35" y="0"/>
                  <a:pt x="35" y="0"/>
                  <a:pt x="35" y="0"/>
                </a:cubicBezTo>
                <a:cubicBezTo>
                  <a:pt x="29" y="33"/>
                  <a:pt x="24" y="66"/>
                  <a:pt x="20" y="99"/>
                </a:cubicBezTo>
                <a:cubicBezTo>
                  <a:pt x="16" y="132"/>
                  <a:pt x="13" y="165"/>
                  <a:pt x="10" y="198"/>
                </a:cubicBezTo>
                <a:cubicBezTo>
                  <a:pt x="4" y="264"/>
                  <a:pt x="1" y="331"/>
                  <a:pt x="1" y="398"/>
                </a:cubicBezTo>
                <a:cubicBezTo>
                  <a:pt x="0" y="461"/>
                  <a:pt x="2" y="525"/>
                  <a:pt x="7" y="589"/>
                </a:cubicBezTo>
                <a:cubicBezTo>
                  <a:pt x="10" y="603"/>
                  <a:pt x="13" y="618"/>
                  <a:pt x="16" y="632"/>
                </a:cubicBezTo>
                <a:cubicBezTo>
                  <a:pt x="16" y="632"/>
                  <a:pt x="17" y="633"/>
                  <a:pt x="17" y="63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CustomShape 18"/>
          <p:cNvSpPr/>
          <p:nvPr/>
        </p:nvSpPr>
        <p:spPr>
          <a:xfrm>
            <a:off x="919080" y="5433840"/>
            <a:ext cx="110160" cy="232200"/>
          </a:xfrm>
          <a:custGeom>
            <a:avLst/>
            <a:gdLst/>
            <a:ahLst/>
            <a:rect l="l" t="t" r="r" b="b"/>
            <a:pathLst>
              <a:path w="28" h="59">
                <a:moveTo>
                  <a:pt x="22" y="59"/>
                </a:moveTo>
                <a:cubicBezTo>
                  <a:pt x="28" y="59"/>
                  <a:pt x="28" y="59"/>
                  <a:pt x="28" y="59"/>
                </a:cubicBezTo>
                <a:cubicBezTo>
                  <a:pt x="18" y="40"/>
                  <a:pt x="9" y="20"/>
                  <a:pt x="0" y="0"/>
                </a:cubicBezTo>
                <a:cubicBezTo>
                  <a:pt x="6" y="20"/>
                  <a:pt x="13" y="40"/>
                  <a:pt x="22" y="5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CustomShape 19"/>
          <p:cNvSpPr/>
          <p:nvPr/>
        </p:nvSpPr>
        <p:spPr>
          <a:xfrm>
            <a:off x="415440" y="3396240"/>
            <a:ext cx="67320" cy="422280"/>
          </a:xfrm>
          <a:custGeom>
            <a:avLst/>
            <a:gdLst/>
            <a:ahLst/>
            <a:rect l="l" t="t" r="r" b="b"/>
            <a:pathLst>
              <a:path w="17" h="107">
                <a:moveTo>
                  <a:pt x="4" y="54"/>
                </a:moveTo>
                <a:cubicBezTo>
                  <a:pt x="8" y="72"/>
                  <a:pt x="13" y="89"/>
                  <a:pt x="17" y="107"/>
                </a:cubicBezTo>
                <a:cubicBezTo>
                  <a:pt x="14" y="86"/>
                  <a:pt x="12" y="65"/>
                  <a:pt x="10" y="44"/>
                </a:cubicBezTo>
                <a:cubicBezTo>
                  <a:pt x="10" y="44"/>
                  <a:pt x="9" y="43"/>
                  <a:pt x="9" y="43"/>
                </a:cubicBezTo>
                <a:cubicBezTo>
                  <a:pt x="6" y="29"/>
                  <a:pt x="3" y="14"/>
                  <a:pt x="0" y="0"/>
                </a:cubicBezTo>
                <a:cubicBezTo>
                  <a:pt x="0" y="2"/>
                  <a:pt x="0" y="5"/>
                  <a:pt x="0" y="8"/>
                </a:cubicBezTo>
                <a:cubicBezTo>
                  <a:pt x="1" y="23"/>
                  <a:pt x="3" y="39"/>
                  <a:pt x="4" y="54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2" name="CustomShape 20"/>
          <p:cNvSpPr/>
          <p:nvPr/>
        </p:nvSpPr>
        <p:spPr>
          <a:xfrm>
            <a:off x="804960" y="2601000"/>
            <a:ext cx="1165320" cy="2245680"/>
          </a:xfrm>
          <a:custGeom>
            <a:avLst/>
            <a:gdLst/>
            <a:ahLst/>
            <a:rect l="l" t="t" r="r" b="b"/>
            <a:pathLst>
              <a:path w="294" h="568">
                <a:moveTo>
                  <a:pt x="8" y="553"/>
                </a:moveTo>
                <a:cubicBezTo>
                  <a:pt x="9" y="501"/>
                  <a:pt x="19" y="448"/>
                  <a:pt x="35" y="397"/>
                </a:cubicBezTo>
                <a:cubicBezTo>
                  <a:pt x="51" y="347"/>
                  <a:pt x="73" y="298"/>
                  <a:pt x="99" y="252"/>
                </a:cubicBezTo>
                <a:cubicBezTo>
                  <a:pt x="124" y="205"/>
                  <a:pt x="154" y="161"/>
                  <a:pt x="187" y="119"/>
                </a:cubicBezTo>
                <a:cubicBezTo>
                  <a:pt x="203" y="98"/>
                  <a:pt x="220" y="77"/>
                  <a:pt x="238" y="58"/>
                </a:cubicBezTo>
                <a:cubicBezTo>
                  <a:pt x="247" y="48"/>
                  <a:pt x="256" y="38"/>
                  <a:pt x="265" y="28"/>
                </a:cubicBezTo>
                <a:cubicBezTo>
                  <a:pt x="274" y="19"/>
                  <a:pt x="284" y="9"/>
                  <a:pt x="294" y="0"/>
                </a:cubicBezTo>
                <a:cubicBezTo>
                  <a:pt x="293" y="0"/>
                  <a:pt x="293" y="0"/>
                  <a:pt x="293" y="0"/>
                </a:cubicBezTo>
                <a:cubicBezTo>
                  <a:pt x="283" y="9"/>
                  <a:pt x="273" y="18"/>
                  <a:pt x="264" y="27"/>
                </a:cubicBezTo>
                <a:cubicBezTo>
                  <a:pt x="255" y="37"/>
                  <a:pt x="246" y="47"/>
                  <a:pt x="237" y="56"/>
                </a:cubicBezTo>
                <a:cubicBezTo>
                  <a:pt x="218" y="76"/>
                  <a:pt x="201" y="96"/>
                  <a:pt x="185" y="117"/>
                </a:cubicBezTo>
                <a:cubicBezTo>
                  <a:pt x="151" y="159"/>
                  <a:pt x="121" y="203"/>
                  <a:pt x="95" y="249"/>
                </a:cubicBezTo>
                <a:cubicBezTo>
                  <a:pt x="68" y="296"/>
                  <a:pt x="46" y="345"/>
                  <a:pt x="30" y="396"/>
                </a:cubicBezTo>
                <a:cubicBezTo>
                  <a:pt x="13" y="445"/>
                  <a:pt x="3" y="497"/>
                  <a:pt x="0" y="549"/>
                </a:cubicBezTo>
                <a:cubicBezTo>
                  <a:pt x="3" y="555"/>
                  <a:pt x="5" y="561"/>
                  <a:pt x="7" y="568"/>
                </a:cubicBezTo>
                <a:cubicBezTo>
                  <a:pt x="7" y="563"/>
                  <a:pt x="7" y="558"/>
                  <a:pt x="8" y="55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" name="CustomShape 21"/>
          <p:cNvSpPr/>
          <p:nvPr/>
        </p:nvSpPr>
        <p:spPr>
          <a:xfrm>
            <a:off x="887400" y="5457600"/>
            <a:ext cx="99000" cy="208440"/>
          </a:xfrm>
          <a:custGeom>
            <a:avLst/>
            <a:gdLst/>
            <a:ahLst/>
            <a:rect l="l" t="t" r="r" b="b"/>
            <a:pathLst>
              <a:path w="25" h="53">
                <a:moveTo>
                  <a:pt x="0" y="0"/>
                </a:moveTo>
                <a:cubicBezTo>
                  <a:pt x="5" y="18"/>
                  <a:pt x="12" y="36"/>
                  <a:pt x="19" y="53"/>
                </a:cubicBezTo>
                <a:cubicBezTo>
                  <a:pt x="25" y="53"/>
                  <a:pt x="25" y="53"/>
                  <a:pt x="25" y="53"/>
                </a:cubicBezTo>
                <a:cubicBezTo>
                  <a:pt x="16" y="36"/>
                  <a:pt x="8" y="18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" name="CustomShape 22"/>
          <p:cNvSpPr/>
          <p:nvPr/>
        </p:nvSpPr>
        <p:spPr>
          <a:xfrm>
            <a:off x="804960" y="4876200"/>
            <a:ext cx="113400" cy="556920"/>
          </a:xfrm>
          <a:custGeom>
            <a:avLst/>
            <a:gdLst/>
            <a:ahLst/>
            <a:rect l="l" t="t" r="r" b="b"/>
            <a:pathLst>
              <a:path w="29" h="141">
                <a:moveTo>
                  <a:pt x="0" y="0"/>
                </a:moveTo>
                <a:cubicBezTo>
                  <a:pt x="0" y="30"/>
                  <a:pt x="2" y="60"/>
                  <a:pt x="7" y="89"/>
                </a:cubicBezTo>
                <a:cubicBezTo>
                  <a:pt x="11" y="98"/>
                  <a:pt x="14" y="108"/>
                  <a:pt x="18" y="117"/>
                </a:cubicBezTo>
                <a:cubicBezTo>
                  <a:pt x="22" y="125"/>
                  <a:pt x="25" y="133"/>
                  <a:pt x="29" y="141"/>
                </a:cubicBezTo>
                <a:cubicBezTo>
                  <a:pt x="28" y="139"/>
                  <a:pt x="28" y="137"/>
                  <a:pt x="27" y="135"/>
                </a:cubicBezTo>
                <a:cubicBezTo>
                  <a:pt x="16" y="98"/>
                  <a:pt x="10" y="60"/>
                  <a:pt x="8" y="22"/>
                </a:cubicBezTo>
                <a:cubicBezTo>
                  <a:pt x="7" y="18"/>
                  <a:pt x="5" y="15"/>
                  <a:pt x="4" y="11"/>
                </a:cubicBezTo>
                <a:cubicBezTo>
                  <a:pt x="2" y="7"/>
                  <a:pt x="1" y="3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CustomShape 23"/>
          <p:cNvSpPr/>
          <p:nvPr/>
        </p:nvSpPr>
        <p:spPr>
          <a:xfrm>
            <a:off x="804960" y="4773240"/>
            <a:ext cx="30960" cy="187920"/>
          </a:xfrm>
          <a:custGeom>
            <a:avLst/>
            <a:gdLst/>
            <a:ahLst/>
            <a:rect l="l" t="t" r="r" b="b"/>
            <a:pathLst>
              <a:path w="8" h="48">
                <a:moveTo>
                  <a:pt x="0" y="26"/>
                </a:moveTo>
                <a:cubicBezTo>
                  <a:pt x="1" y="29"/>
                  <a:pt x="2" y="33"/>
                  <a:pt x="4" y="37"/>
                </a:cubicBezTo>
                <a:cubicBezTo>
                  <a:pt x="5" y="41"/>
                  <a:pt x="7" y="44"/>
                  <a:pt x="8" y="48"/>
                </a:cubicBezTo>
                <a:cubicBezTo>
                  <a:pt x="7" y="38"/>
                  <a:pt x="7" y="28"/>
                  <a:pt x="7" y="19"/>
                </a:cubicBezTo>
                <a:cubicBezTo>
                  <a:pt x="5" y="12"/>
                  <a:pt x="3" y="6"/>
                  <a:pt x="0" y="0"/>
                </a:cubicBezTo>
                <a:cubicBezTo>
                  <a:pt x="0" y="1"/>
                  <a:pt x="0" y="3"/>
                  <a:pt x="0" y="4"/>
                </a:cubicBezTo>
                <a:cubicBezTo>
                  <a:pt x="0" y="11"/>
                  <a:pt x="0" y="19"/>
                  <a:pt x="0" y="2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CustomShape 24"/>
          <p:cNvSpPr/>
          <p:nvPr/>
        </p:nvSpPr>
        <p:spPr>
          <a:xfrm>
            <a:off x="831960" y="5227920"/>
            <a:ext cx="173520" cy="438120"/>
          </a:xfrm>
          <a:custGeom>
            <a:avLst/>
            <a:gdLst/>
            <a:ahLst/>
            <a:rect l="l" t="t" r="r" b="b"/>
            <a:pathLst>
              <a:path w="44" h="111">
                <a:moveTo>
                  <a:pt x="11" y="28"/>
                </a:moveTo>
                <a:cubicBezTo>
                  <a:pt x="7" y="19"/>
                  <a:pt x="4" y="9"/>
                  <a:pt x="0" y="0"/>
                </a:cubicBezTo>
                <a:cubicBezTo>
                  <a:pt x="3" y="16"/>
                  <a:pt x="7" y="33"/>
                  <a:pt x="11" y="49"/>
                </a:cubicBezTo>
                <a:cubicBezTo>
                  <a:pt x="12" y="52"/>
                  <a:pt x="13" y="55"/>
                  <a:pt x="14" y="58"/>
                </a:cubicBezTo>
                <a:cubicBezTo>
                  <a:pt x="22" y="76"/>
                  <a:pt x="30" y="94"/>
                  <a:pt x="39" y="111"/>
                </a:cubicBezTo>
                <a:cubicBezTo>
                  <a:pt x="44" y="111"/>
                  <a:pt x="44" y="111"/>
                  <a:pt x="44" y="111"/>
                </a:cubicBezTo>
                <a:cubicBezTo>
                  <a:pt x="35" y="92"/>
                  <a:pt x="28" y="72"/>
                  <a:pt x="22" y="52"/>
                </a:cubicBezTo>
                <a:cubicBezTo>
                  <a:pt x="18" y="44"/>
                  <a:pt x="15" y="36"/>
                  <a:pt x="11" y="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CustomShape 25"/>
          <p:cNvSpPr/>
          <p:nvPr/>
        </p:nvSpPr>
        <p:spPr>
          <a:xfrm>
            <a:off x="0" y="0"/>
            <a:ext cx="150480" cy="5670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00" dir="5400000" dist="254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88" name="CustomShape 26"/>
          <p:cNvSpPr/>
          <p:nvPr/>
        </p:nvSpPr>
        <p:spPr>
          <a:xfrm flipV="1">
            <a:off x="-3600" y="171360"/>
            <a:ext cx="1312560" cy="418680"/>
          </a:xfrm>
          <a:custGeom>
            <a:avLst/>
            <a:gd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PlaceHolder 27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s-ES" sz="4400" spc="-1" strike="noStrike">
                <a:latin typeface="Arial"/>
              </a:rPr>
              <a:t>Pulse para editar el formato del texto de título</a:t>
            </a:r>
            <a:endParaRPr b="0" lang="es-ES" sz="4400" spc="-1" strike="noStrike">
              <a:latin typeface="Arial"/>
            </a:endParaRPr>
          </a:p>
        </p:txBody>
      </p:sp>
      <p:sp>
        <p:nvSpPr>
          <p:cNvPr id="90" name="PlaceHolder 28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pc="-1" strike="noStrike">
                <a:latin typeface="Arial"/>
              </a:rPr>
              <a:t>Pulse para editar el formato de esquema del texto</a:t>
            </a:r>
            <a:endParaRPr b="0" lang="es-E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800" spc="-1" strike="noStrike">
                <a:latin typeface="Arial"/>
              </a:rPr>
              <a:t>Segundo nivel del esquema</a:t>
            </a:r>
            <a:endParaRPr b="0" lang="es-E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pc="-1" strike="noStrike">
                <a:latin typeface="Arial"/>
              </a:rPr>
              <a:t>Tercer nivel del esquema</a:t>
            </a:r>
            <a:endParaRPr b="0" lang="es-E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latin typeface="Arial"/>
              </a:rPr>
              <a:t>Cuarto nivel del esquema</a:t>
            </a:r>
            <a:endParaRPr b="0" lang="es-E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Quinto nivel del esquema</a:t>
            </a:r>
            <a:endParaRPr b="0" lang="es-E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Sexto nivel del esquema</a:t>
            </a:r>
            <a:endParaRPr b="0" lang="es-E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Séptimo nivel del esquema</a:t>
            </a:r>
            <a:endParaRPr b="0" lang="es-E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s://www.youtube.com/watch?v=3m68bG5RkFM" TargetMode="External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175680" y="1441800"/>
            <a:ext cx="9553680" cy="256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s-ES" sz="5400" spc="-1" strike="noStrike">
                <a:solidFill>
                  <a:srgbClr val="325949"/>
                </a:solidFill>
                <a:latin typeface="Arial"/>
                <a:ea typeface="DejaVu Sans"/>
              </a:rPr>
              <a:t>Iniciación a la Actividad Emprendedora y Empresarial</a:t>
            </a:r>
            <a:endParaRPr b="0" lang="es-ES" sz="54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648000" y="288000"/>
            <a:ext cx="8863560" cy="1286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s-ES" sz="3600" spc="-1" strike="noStrike">
                <a:solidFill>
                  <a:srgbClr val="262626"/>
                </a:solidFill>
                <a:latin typeface="Century Gothic"/>
              </a:rPr>
              <a:t>Seguridad social y prestaciones</a:t>
            </a:r>
            <a:endParaRPr b="0" lang="es-ES" sz="3600" spc="-1" strike="noStrike">
              <a:latin typeface="Arial"/>
            </a:endParaRPr>
          </a:p>
        </p:txBody>
      </p:sp>
      <p:sp>
        <p:nvSpPr>
          <p:cNvPr id="151" name="CustomShape 2"/>
          <p:cNvSpPr/>
          <p:nvPr/>
        </p:nvSpPr>
        <p:spPr>
          <a:xfrm>
            <a:off x="2023560" y="1271880"/>
            <a:ext cx="7488000" cy="3322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1" lang="es-ES" sz="3200" spc="-1" strike="noStrike">
                <a:solidFill>
                  <a:srgbClr val="404040"/>
                </a:solidFill>
                <a:latin typeface="Century Gothic"/>
              </a:rPr>
              <a:t>Prestaciones no Contributivas </a:t>
            </a:r>
            <a:endParaRPr b="0" lang="es-ES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s-ES" sz="3200" spc="-1" strike="noStrike">
                <a:solidFill>
                  <a:srgbClr val="404040"/>
                </a:solidFill>
                <a:latin typeface="Century Gothic"/>
              </a:rPr>
              <a:t>en situación de necesidad </a:t>
            </a:r>
            <a:r>
              <a:rPr b="0" lang="es-ES" sz="3200" spc="-1" strike="noStrike">
                <a:solidFill>
                  <a:srgbClr val="404040"/>
                </a:solidFill>
                <a:latin typeface="Century Gothic"/>
              </a:rPr>
              <a:t>aunque no hayan cotizado nunca.</a:t>
            </a:r>
            <a:endParaRPr b="0" lang="es-ES" sz="3200" spc="-1" strike="noStrike">
              <a:latin typeface="Arial"/>
            </a:endParaRPr>
          </a:p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1" lang="es-ES" sz="3200" spc="-1" strike="noStrike">
                <a:solidFill>
                  <a:srgbClr val="404040"/>
                </a:solidFill>
                <a:latin typeface="Century Gothic"/>
              </a:rPr>
              <a:t>Prestaciones Contributivas </a:t>
            </a:r>
            <a:endParaRPr b="0" lang="es-ES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404040"/>
                </a:solidFill>
                <a:latin typeface="Century Gothic"/>
              </a:rPr>
              <a:t>Se pueden percibir si se cumplen los requisitos mínimos de cotización </a:t>
            </a:r>
            <a:endParaRPr b="0" lang="es-ES" sz="3200" spc="-1" strike="noStrike"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2143800" y="515880"/>
            <a:ext cx="7367760" cy="1058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s-ES" sz="2980" spc="-1" strike="noStrike">
                <a:solidFill>
                  <a:srgbClr val="262626"/>
                </a:solidFill>
                <a:latin typeface="Century Gothic"/>
              </a:rPr>
              <a:t>Los Riesgos Laborales </a:t>
            </a:r>
            <a:endParaRPr b="0" lang="es-ES" sz="2980" spc="-1" strike="noStrike">
              <a:latin typeface="Arial"/>
            </a:endParaRPr>
          </a:p>
        </p:txBody>
      </p:sp>
      <p:sp>
        <p:nvSpPr>
          <p:cNvPr id="153" name="CustomShape 2"/>
          <p:cNvSpPr/>
          <p:nvPr/>
        </p:nvSpPr>
        <p:spPr>
          <a:xfrm>
            <a:off x="1547280" y="1137240"/>
            <a:ext cx="7964280" cy="3749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0" lang="es-ES" sz="2600" spc="-1" strike="noStrike">
                <a:solidFill>
                  <a:srgbClr val="404040"/>
                </a:solidFill>
                <a:latin typeface="Century Gothic"/>
              </a:rPr>
              <a:t>Existe una Ley de Prevención de Riesgos laborales. </a:t>
            </a:r>
            <a:endParaRPr b="0" lang="es-ES" sz="2600" spc="-1" strike="noStrike">
              <a:latin typeface="Arial"/>
            </a:endParaRPr>
          </a:p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0" lang="es-ES" sz="2600" spc="-1" strike="noStrike">
                <a:solidFill>
                  <a:srgbClr val="404040"/>
                </a:solidFill>
                <a:latin typeface="Century Gothic"/>
              </a:rPr>
              <a:t>La prevención de riesgos es el conjunto de actividades o medidas adoptadas o previstas, en todas las fases de actividad de la empresa, con el fin de evitar o reducir los riesgos derivados del trabajo. </a:t>
            </a:r>
            <a:endParaRPr b="0" lang="es-ES" sz="2600" spc="-1" strike="noStrike">
              <a:latin typeface="Arial"/>
            </a:endParaRPr>
          </a:p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0" lang="es-ES" sz="2000" spc="-1" strike="noStrike">
                <a:solidFill>
                  <a:srgbClr val="404040"/>
                </a:solidFill>
                <a:latin typeface="Century Gothic"/>
              </a:rPr>
              <a:t> </a:t>
            </a:r>
            <a:endParaRPr b="0" lang="es-ES" sz="2000" spc="-1" strike="noStrike"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2143800" y="515880"/>
            <a:ext cx="7367760" cy="1058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2980" spc="-1" strike="noStrike">
                <a:solidFill>
                  <a:srgbClr val="262626"/>
                </a:solidFill>
                <a:latin typeface="Century Gothic"/>
              </a:rPr>
              <a:t>FIN</a:t>
            </a:r>
            <a:endParaRPr b="0" lang="es-ES" sz="2980" spc="-1" strike="noStrike"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2140920" y="1764000"/>
            <a:ext cx="7370640" cy="2373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endParaRPr b="0" lang="es-E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s-E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ES" sz="4800" spc="-1" strike="noStrike">
                <a:solidFill>
                  <a:srgbClr val="404040"/>
                </a:solidFill>
                <a:latin typeface="Century Gothic"/>
              </a:rPr>
              <a:t>¡¡¡¡SUERTE A TODOS!!!</a:t>
            </a:r>
            <a:endParaRPr b="0" lang="es-ES" sz="4800" spc="-1" strike="noStrike"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EMPRESA</a:t>
            </a:r>
            <a:endParaRPr b="0" lang="es-ES" sz="4400" spc="-1" strike="noStrike">
              <a:latin typeface="Arial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504000" y="1326600"/>
            <a:ext cx="9070920" cy="4073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marL="432000" indent="-323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  <a:ea typeface="DejaVu Sans"/>
              </a:rPr>
              <a:t>Es una entidad encargada de la obtención bienes y/o la prestación de servicios a través de la combinación de capital, trabajo y recursos materiales. </a:t>
            </a:r>
            <a:endParaRPr b="0" lang="es-ES" sz="28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  <a:ea typeface="DejaVu Sans"/>
              </a:rPr>
              <a:t>Objetivos de las empresas: </a:t>
            </a:r>
            <a:endParaRPr b="0" lang="es-ES" sz="2800" spc="-1" strike="noStrike">
              <a:latin typeface="Arial"/>
            </a:endParaRPr>
          </a:p>
          <a:p>
            <a:pPr lvl="3" marL="864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  <a:ea typeface="DejaVu Sans"/>
              </a:rPr>
              <a:t>Principalmente </a:t>
            </a:r>
            <a:r>
              <a:rPr b="1" lang="es-ES" sz="2800" spc="-1" strike="noStrike">
                <a:solidFill>
                  <a:srgbClr val="000000"/>
                </a:solidFill>
                <a:latin typeface="Arial"/>
                <a:ea typeface="DejaVu Sans"/>
              </a:rPr>
              <a:t>económico </a:t>
            </a:r>
            <a:endParaRPr b="0" lang="es-ES" sz="2800" spc="-1" strike="noStrike">
              <a:latin typeface="Arial"/>
            </a:endParaRPr>
          </a:p>
          <a:p>
            <a:pPr lvl="3" marL="864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  <a:ea typeface="DejaVu Sans"/>
              </a:rPr>
              <a:t>Social </a:t>
            </a:r>
            <a:endParaRPr b="0" lang="es-ES" sz="2800" spc="-1" strike="noStrike">
              <a:latin typeface="Arial"/>
            </a:endParaRPr>
          </a:p>
          <a:p>
            <a:pPr lvl="3" marL="864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  <a:ea typeface="DejaVu Sans"/>
              </a:rPr>
              <a:t>Deportivo </a:t>
            </a:r>
            <a:endParaRPr b="0" lang="es-ES" sz="2800" spc="-1" strike="noStrike">
              <a:latin typeface="Arial"/>
            </a:endParaRPr>
          </a:p>
          <a:p>
            <a:pPr lvl="3" marL="864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  <a:ea typeface="DejaVu Sans"/>
              </a:rPr>
              <a:t>Cultural….</a:t>
            </a:r>
            <a:endParaRPr b="0" lang="es-ES" sz="28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504000" y="74160"/>
            <a:ext cx="9070920" cy="1249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Arial"/>
                <a:ea typeface="DejaVu Sans"/>
              </a:rPr>
              <a:t>ANTES DE EMPEZAR A CREAR UNA EMPRESA</a:t>
            </a:r>
            <a:endParaRPr b="0" lang="es-ES" sz="4400" spc="-1" strike="noStrike">
              <a:latin typeface="Arial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504000" y="1326600"/>
            <a:ext cx="9070920" cy="39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marL="108000">
              <a:lnSpc>
                <a:spcPct val="100000"/>
              </a:lnSpc>
            </a:pPr>
            <a:r>
              <a:rPr b="0" lang="es-E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a) Hay que saber los productos a ofrecer </a:t>
            </a:r>
            <a:endParaRPr b="0" lang="es-ES" sz="3200" spc="-1" strike="noStrike">
              <a:latin typeface="Arial"/>
            </a:endParaRPr>
          </a:p>
          <a:p>
            <a:pPr marL="108000">
              <a:lnSpc>
                <a:spcPct val="100000"/>
              </a:lnSpc>
            </a:pPr>
            <a:r>
              <a:rPr b="0" lang="es-ES" sz="3200" spc="-1" strike="noStrike">
                <a:solidFill>
                  <a:srgbClr val="000000"/>
                </a:solidFill>
                <a:latin typeface="Arial"/>
                <a:ea typeface="DejaVu Sans"/>
              </a:rPr>
              <a:t>b) Determinar la forma jurídica que tendrá la empresa</a:t>
            </a:r>
            <a:endParaRPr b="0" lang="es-ES" sz="3200" spc="-1" strike="noStrike">
              <a:latin typeface="Arial"/>
            </a:endParaRPr>
          </a:p>
          <a:p>
            <a:pPr marL="108000">
              <a:lnSpc>
                <a:spcPct val="100000"/>
              </a:lnSpc>
            </a:pPr>
            <a:r>
              <a:rPr b="0" lang="es-ES" sz="3200" spc="-1" strike="noStrike">
                <a:solidFill>
                  <a:srgbClr val="000000"/>
                </a:solidFill>
                <a:latin typeface="Arial"/>
                <a:ea typeface="DejaVu Sans"/>
              </a:rPr>
              <a:t>c) Tener claro el mercado al que se dirige</a:t>
            </a:r>
            <a:endParaRPr b="0" lang="es-ES" sz="3200" spc="-1" strike="noStrike">
              <a:latin typeface="Arial"/>
            </a:endParaRPr>
          </a:p>
          <a:p>
            <a:pPr marL="108000">
              <a:lnSpc>
                <a:spcPct val="100000"/>
              </a:lnSpc>
            </a:pPr>
            <a:r>
              <a:rPr b="0" lang="es-ES" sz="3200" spc="-1" strike="noStrike">
                <a:solidFill>
                  <a:srgbClr val="000000"/>
                </a:solidFill>
                <a:latin typeface="Arial"/>
                <a:ea typeface="DejaVu Sans"/>
              </a:rPr>
              <a:t>d) Estudiar la competencia y el entorno donde se quiere localizar</a:t>
            </a:r>
            <a:endParaRPr b="0" lang="es-ES" sz="3200" spc="-1" strike="noStrike">
              <a:latin typeface="Arial"/>
            </a:endParaRPr>
          </a:p>
          <a:p>
            <a:pPr marL="108000">
              <a:lnSpc>
                <a:spcPct val="100000"/>
              </a:lnSpc>
            </a:pPr>
            <a:r>
              <a:rPr b="0" lang="es-ES" sz="3200" spc="-1" strike="noStrike">
                <a:solidFill>
                  <a:srgbClr val="000000"/>
                </a:solidFill>
                <a:latin typeface="Arial"/>
                <a:ea typeface="DejaVu Sans"/>
              </a:rPr>
              <a:t>e) Determinar la inversión inicial</a:t>
            </a:r>
            <a:endParaRPr b="0" lang="es-ES" sz="3200" spc="-1" strike="noStrike">
              <a:latin typeface="Arial"/>
            </a:endParaRPr>
          </a:p>
          <a:p>
            <a:pPr marL="108000">
              <a:lnSpc>
                <a:spcPct val="100000"/>
              </a:lnSpc>
            </a:pPr>
            <a:r>
              <a:rPr b="0" lang="es-ES" sz="3200" spc="-1" strike="noStrike">
                <a:solidFill>
                  <a:srgbClr val="000000"/>
                </a:solidFill>
                <a:latin typeface="Arial"/>
                <a:ea typeface="DejaVu Sans"/>
              </a:rPr>
              <a:t>f) Los costes previstos</a:t>
            </a:r>
            <a:endParaRPr b="0" lang="es-ES" sz="3200" spc="-1" strike="noStrike">
              <a:latin typeface="Arial"/>
            </a:endParaRPr>
          </a:p>
          <a:p>
            <a:pPr marL="108000">
              <a:lnSpc>
                <a:spcPct val="100000"/>
              </a:lnSpc>
            </a:pPr>
            <a:r>
              <a:rPr b="0" lang="es-ES" sz="3200" spc="-1" strike="noStrike">
                <a:solidFill>
                  <a:srgbClr val="000000"/>
                </a:solidFill>
                <a:latin typeface="Arial"/>
                <a:ea typeface="DejaVu Sans"/>
              </a:rPr>
              <a:t>g) Los ingresos previstos</a:t>
            </a:r>
            <a:endParaRPr b="0" lang="es-ES" sz="32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2003040" y="0"/>
            <a:ext cx="7367760" cy="538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s-ES" sz="2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entury Gothic"/>
                <a:hlinkClick r:id="rId1"/>
              </a:rPr>
              <a:t>TIPOS DE EMPRESAS</a:t>
            </a:r>
            <a:endParaRPr b="0" lang="es-ES" sz="2800" spc="-1" strike="noStrike">
              <a:latin typeface="Arial"/>
            </a:endParaRPr>
          </a:p>
        </p:txBody>
      </p:sp>
      <p:graphicFrame>
        <p:nvGraphicFramePr>
          <p:cNvPr id="133" name="Table 2"/>
          <p:cNvGraphicFramePr/>
          <p:nvPr/>
        </p:nvGraphicFramePr>
        <p:xfrm>
          <a:off x="216000" y="412560"/>
          <a:ext cx="9513360" cy="3907080"/>
        </p:xfrm>
        <a:graphic>
          <a:graphicData uri="http://schemas.openxmlformats.org/drawingml/2006/table">
            <a:tbl>
              <a:tblPr/>
              <a:tblGrid>
                <a:gridCol w="3171240"/>
                <a:gridCol w="3171240"/>
                <a:gridCol w="3171240"/>
              </a:tblGrid>
              <a:tr h="3128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500" spc="-1" strike="noStrike">
                          <a:solidFill>
                            <a:srgbClr val="ffffff"/>
                          </a:solidFill>
                          <a:latin typeface="Century Gothic"/>
                        </a:rPr>
                        <a:t>SEGÚN SU DIMENSIÓN</a:t>
                      </a:r>
                      <a:endParaRPr b="0" lang="es-ES" sz="15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500" spc="-1" strike="noStrike">
                          <a:solidFill>
                            <a:srgbClr val="ffffff"/>
                          </a:solidFill>
                          <a:latin typeface="Century Gothic"/>
                        </a:rPr>
                        <a:t>TITULAR DEL CAPITAL</a:t>
                      </a:r>
                      <a:endParaRPr b="0" lang="es-ES" sz="15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500" spc="-1" strike="noStrike">
                          <a:solidFill>
                            <a:srgbClr val="ffffff"/>
                          </a:solidFill>
                          <a:latin typeface="Century Gothic"/>
                        </a:rPr>
                        <a:t>SEGÚN FORMA JURÍDICA</a:t>
                      </a:r>
                      <a:endParaRPr b="0" lang="es-ES" sz="15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</a:tr>
              <a:tr h="8877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Micro empresa</a:t>
                      </a:r>
                      <a:endParaRPr b="0" lang="es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 </a:t>
                      </a: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Ubuntu"/>
                          <a:ea typeface="Ubuntu"/>
                        </a:rPr>
                        <a:t>≤</a:t>
                      </a: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10 trabajadores  </a:t>
                      </a:r>
                      <a:endParaRPr b="0" lang="es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s-E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0cdcc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Privada: </a:t>
                      </a: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todo el capital particular (ejemplos Bq, Microsoft…).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0cdcc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Autónomo</a:t>
                      </a: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 : persona que realiza trabajo por cuenta propia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0cdcc"/>
                    </a:solidFill>
                  </a:tcPr>
                </a:tc>
              </a:tr>
              <a:tr h="14569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Pequeña empresa</a:t>
                      </a: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 entre 11 y 50 trabajadores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0e7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Pública: </a:t>
                      </a: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todo el capital del Estado (ejemplos RTVE, Correos, AENA...)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0e7e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Comunidad de bienes</a:t>
                      </a: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: varias personas. Responsabilidad </a:t>
                      </a: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ilimitada. </a:t>
                      </a:r>
                      <a:r>
                        <a:rPr b="0" lang="es-ES" sz="16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Deudas se pagan con sus bienes</a:t>
                      </a:r>
                      <a:endParaRPr b="0" lang="es-ES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0e7e7"/>
                    </a:solidFill>
                  </a:tcPr>
                </a:tc>
              </a:tr>
              <a:tr h="12495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Mediana empresa </a:t>
                      </a:r>
                      <a:endParaRPr b="0" lang="es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entre 51 y 250 trabajadores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0cdcc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Mixta: </a:t>
                      </a: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parte del Estado y parte particular) ejemplos: Iberia, Red eléctrica de España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0cdcc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Sociedad Limitada </a:t>
                      </a: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(S.R.L o S.L) min 3.000€. R</a:t>
                      </a:r>
                      <a:r>
                        <a:rPr b="1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esponsabilidad social limitada </a:t>
                      </a: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al capital social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0cd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4" name="Table 3"/>
          <p:cNvGraphicFramePr/>
          <p:nvPr/>
        </p:nvGraphicFramePr>
        <p:xfrm>
          <a:off x="237600" y="4262760"/>
          <a:ext cx="9513360" cy="795600"/>
        </p:xfrm>
        <a:graphic>
          <a:graphicData uri="http://schemas.openxmlformats.org/drawingml/2006/table">
            <a:tbl>
              <a:tblPr/>
              <a:tblGrid>
                <a:gridCol w="3171240"/>
                <a:gridCol w="3171240"/>
                <a:gridCol w="3171240"/>
              </a:tblGrid>
              <a:tr h="7959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6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Gran empresa </a:t>
                      </a:r>
                      <a:endParaRPr b="0" lang="es-ES" sz="16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600" spc="-1" strike="noStrike">
                          <a:solidFill>
                            <a:srgbClr val="000000"/>
                          </a:solidFill>
                          <a:latin typeface="Ubuntu"/>
                          <a:ea typeface="Ubuntu"/>
                        </a:rPr>
                        <a:t>&gt;</a:t>
                      </a:r>
                      <a:r>
                        <a:rPr b="0" lang="es-ES" sz="16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250 trabajadores</a:t>
                      </a:r>
                      <a:endParaRPr b="0" lang="es-ES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f5cba0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f5cba0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6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Sociedad Anónima: </a:t>
                      </a:r>
                      <a:r>
                        <a:rPr b="0" lang="es-ES" sz="16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min 60.000 €. Responsabilidad social </a:t>
                      </a:r>
                      <a:r>
                        <a:rPr b="1" lang="es-ES" sz="16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limitada </a:t>
                      </a:r>
                      <a:r>
                        <a:rPr b="0" lang="es-ES" sz="16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al capital social</a:t>
                      </a:r>
                      <a:endParaRPr b="0" lang="es-ES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f5cba0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2143800" y="515880"/>
            <a:ext cx="7367760" cy="1058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s-ES" sz="2980" spc="-1" strike="noStrike">
                <a:solidFill>
                  <a:srgbClr val="262626"/>
                </a:solidFill>
                <a:latin typeface="Century Gothic"/>
              </a:rPr>
              <a:t>6.2 Características y habilidades para emprender</a:t>
            </a:r>
            <a:endParaRPr b="0" lang="es-ES" sz="2980" spc="-1" strike="noStrike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2140920" y="1764000"/>
            <a:ext cx="7370640" cy="390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137" name="Table 3"/>
          <p:cNvGraphicFramePr/>
          <p:nvPr/>
        </p:nvGraphicFramePr>
        <p:xfrm>
          <a:off x="1197720" y="1610640"/>
          <a:ext cx="8521920" cy="3717000"/>
        </p:xfrm>
        <a:graphic>
          <a:graphicData uri="http://schemas.openxmlformats.org/drawingml/2006/table">
            <a:tbl>
              <a:tblPr/>
              <a:tblGrid>
                <a:gridCol w="4245120"/>
                <a:gridCol w="4277160"/>
              </a:tblGrid>
              <a:tr h="365760"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Iniciativa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Capacidad organizativa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478440"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Confianza y seguridad en si mismo 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Liderazgo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78440"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Perseverancia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Habilidad Negociadora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478440"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Espíritu positivo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Asertividad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78440"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Responsabilidad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Saber trabajar en equipo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478440"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Sentido crítico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Capacidad para afrontar problemas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78440"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Adaptabilidad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Capacidad para resolver problemas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480600"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Creatividad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Autocontrol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2143800" y="515880"/>
            <a:ext cx="7367760" cy="1058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2980" spc="-1" strike="noStrike">
                <a:solidFill>
                  <a:srgbClr val="262626"/>
                </a:solidFill>
                <a:latin typeface="Century Gothic"/>
              </a:rPr>
              <a:t>Procesos de búsqueda de empleo</a:t>
            </a:r>
            <a:endParaRPr b="0" lang="es-ES" sz="2980" spc="-1" strike="noStrike">
              <a:latin typeface="Arial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2140920" y="1028880"/>
            <a:ext cx="7370640" cy="4641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1" lang="es-ES" sz="2000" spc="-1" strike="noStrike">
                <a:solidFill>
                  <a:srgbClr val="404040"/>
                </a:solidFill>
                <a:latin typeface="Century Gothic"/>
              </a:rPr>
              <a:t>La Auto-candidatura </a:t>
            </a:r>
            <a:endParaRPr b="0" lang="es-ES" sz="2000" spc="-1" strike="noStrike">
              <a:latin typeface="Arial"/>
            </a:endParaRPr>
          </a:p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1" lang="es-ES" sz="2000" spc="-1" strike="noStrike">
                <a:solidFill>
                  <a:srgbClr val="404040"/>
                </a:solidFill>
                <a:latin typeface="Century Gothic"/>
              </a:rPr>
              <a:t>La Carta de Presentación </a:t>
            </a:r>
            <a:endParaRPr b="0" lang="es-ES" sz="2000" spc="-1" strike="noStrike">
              <a:latin typeface="Arial"/>
            </a:endParaRPr>
          </a:p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1" lang="es-ES" sz="2000" spc="-1" strike="noStrike">
                <a:solidFill>
                  <a:srgbClr val="404040"/>
                </a:solidFill>
                <a:latin typeface="Century Gothic"/>
              </a:rPr>
              <a:t>El Currículum Vitae </a:t>
            </a:r>
            <a:endParaRPr b="0" lang="es-ES" sz="2000" spc="-1" strike="noStrike">
              <a:latin typeface="Arial"/>
            </a:endParaRPr>
          </a:p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1" lang="es-ES" sz="2000" spc="-1" strike="noStrike">
                <a:solidFill>
                  <a:srgbClr val="404040"/>
                </a:solidFill>
                <a:latin typeface="Century Gothic"/>
              </a:rPr>
              <a:t>La Entrevista De Trabajo </a:t>
            </a:r>
            <a:endParaRPr b="0" lang="es-ES" sz="2000" spc="-1" strike="noStrike">
              <a:latin typeface="Arial"/>
            </a:endParaRPr>
          </a:p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1" lang="es-ES" sz="2000" spc="-1" strike="noStrike">
                <a:solidFill>
                  <a:srgbClr val="404040"/>
                </a:solidFill>
                <a:latin typeface="Century Gothic"/>
              </a:rPr>
              <a:t> </a:t>
            </a:r>
            <a:r>
              <a:rPr b="1" lang="es-ES" sz="2000" spc="-1" strike="noStrike">
                <a:solidFill>
                  <a:srgbClr val="404040"/>
                </a:solidFill>
                <a:latin typeface="Century Gothic"/>
              </a:rPr>
              <a:t>Pruebas Psicotécnicas: </a:t>
            </a:r>
            <a:r>
              <a:rPr b="0" lang="es-ES" sz="2000" spc="-1" strike="noStrike">
                <a:solidFill>
                  <a:srgbClr val="404040"/>
                </a:solidFill>
                <a:latin typeface="Century Gothic"/>
              </a:rPr>
              <a:t>para valorar aptitud y actitud</a:t>
            </a: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2000" spc="-1" strike="noStrike"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2143800" y="515880"/>
            <a:ext cx="7367760" cy="1058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2980" spc="-1" strike="noStrike">
                <a:solidFill>
                  <a:srgbClr val="262626"/>
                </a:solidFill>
                <a:latin typeface="Century Gothic"/>
              </a:rPr>
              <a:t>Procesos de búsqueda de empleo</a:t>
            </a:r>
            <a:endParaRPr b="0" lang="es-ES" sz="2980" spc="-1" strike="noStrike">
              <a:latin typeface="Arial"/>
            </a:endParaRPr>
          </a:p>
        </p:txBody>
      </p:sp>
      <p:sp>
        <p:nvSpPr>
          <p:cNvPr id="141" name="CustomShape 2"/>
          <p:cNvSpPr/>
          <p:nvPr/>
        </p:nvSpPr>
        <p:spPr>
          <a:xfrm>
            <a:off x="2140920" y="1028880"/>
            <a:ext cx="7370640" cy="4641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142" name="Table 3"/>
          <p:cNvGraphicFramePr/>
          <p:nvPr/>
        </p:nvGraphicFramePr>
        <p:xfrm>
          <a:off x="1008000" y="1034280"/>
          <a:ext cx="8090640" cy="3429360"/>
        </p:xfrm>
        <a:graphic>
          <a:graphicData uri="http://schemas.openxmlformats.org/drawingml/2006/table">
            <a:tbl>
              <a:tblPr/>
              <a:tblGrid>
                <a:gridCol w="8091000"/>
              </a:tblGrid>
              <a:tr h="7520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600" spc="-1" strike="noStrike">
                          <a:solidFill>
                            <a:srgbClr val="ffffff"/>
                          </a:solidFill>
                          <a:latin typeface="Century Gothic"/>
                        </a:rPr>
                        <a:t>Tipos de Contrato de trabajo</a:t>
                      </a:r>
                      <a:endParaRPr b="0" lang="es-ES" sz="16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s-ES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</a:tr>
              <a:tr h="5349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49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Indefinido: </a:t>
                      </a:r>
                      <a:r>
                        <a:rPr b="0" lang="es-ES" sz="149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sin limite de tiempo, conocido como fijo.</a:t>
                      </a:r>
                      <a:endParaRPr b="0" lang="es-ES" sz="149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0cdcc"/>
                    </a:solidFill>
                  </a:tcPr>
                </a:tc>
              </a:tr>
              <a:tr h="5349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49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Temporal: </a:t>
                      </a:r>
                      <a:r>
                        <a:rPr b="0" lang="es-ES" sz="149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duración limitada. </a:t>
                      </a:r>
                      <a:endParaRPr b="0" lang="es-ES" sz="149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0e7e7"/>
                    </a:solidFill>
                  </a:tcPr>
                </a:tc>
              </a:tr>
              <a:tr h="5349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49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Parcial: </a:t>
                      </a:r>
                      <a:r>
                        <a:rPr b="0" lang="es-ES" sz="149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horas trabajadas inferiores a jornada completa puede ser solo algunas horas al día,  algunos días a la semana, al mes o al año</a:t>
                      </a:r>
                      <a:endParaRPr b="0" lang="es-ES" sz="149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0cdcc"/>
                    </a:solidFill>
                  </a:tcPr>
                </a:tc>
              </a:tr>
              <a:tr h="5349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49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De formación:</a:t>
                      </a:r>
                      <a:r>
                        <a:rPr b="0" lang="es-ES" sz="149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 alterna trabajo y formación se utiliza para la cualificación profesional del empleado</a:t>
                      </a:r>
                      <a:endParaRPr b="0" lang="es-ES" sz="149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0e7e7"/>
                    </a:solidFill>
                  </a:tcPr>
                </a:tc>
              </a:tr>
              <a:tr h="5378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149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En prácticas: </a:t>
                      </a:r>
                      <a:r>
                        <a:rPr b="0" lang="es-ES" sz="149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la experiencia actúa sobre los estudios cursados</a:t>
                      </a:r>
                      <a:endParaRPr b="0" lang="es-ES" sz="149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0cdcc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2143800" y="515880"/>
            <a:ext cx="7367760" cy="1058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s-ES" sz="2980" spc="-1" strike="noStrike">
                <a:solidFill>
                  <a:srgbClr val="262626"/>
                </a:solidFill>
                <a:latin typeface="Century Gothic"/>
              </a:rPr>
              <a:t>Seguridad social y prestaciones</a:t>
            </a:r>
            <a:endParaRPr b="0" lang="es-ES" sz="2980" spc="-1" strike="noStrike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1800000" y="1269000"/>
            <a:ext cx="7370640" cy="312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2400" spc="-1" strike="noStrike">
                <a:solidFill>
                  <a:srgbClr val="404040"/>
                </a:solidFill>
                <a:latin typeface="Century Gothic"/>
              </a:rPr>
              <a:t>El Sistema de la Seguridad Social es un conjunto de regímenes a través de los cuales el Estado garantiza protección a las personas por realizar una actividad profesional, o por cumplir los requisitos. </a:t>
            </a:r>
            <a:endParaRPr b="0" lang="es-ES" sz="2400" spc="-1" strike="noStrike">
              <a:latin typeface="Arial"/>
            </a:endParaRPr>
          </a:p>
        </p:txBody>
      </p:sp>
      <p:pic>
        <p:nvPicPr>
          <p:cNvPr id="145" name="" descr=""/>
          <p:cNvPicPr/>
          <p:nvPr/>
        </p:nvPicPr>
        <p:blipFill>
          <a:blip r:embed="rId1"/>
          <a:stretch/>
        </p:blipFill>
        <p:spPr>
          <a:xfrm>
            <a:off x="1094040" y="3240000"/>
            <a:ext cx="1353600" cy="1976040"/>
          </a:xfrm>
          <a:prstGeom prst="rect">
            <a:avLst/>
          </a:prstGeom>
          <a:ln>
            <a:noFill/>
          </a:ln>
        </p:spPr>
      </p:pic>
      <p:pic>
        <p:nvPicPr>
          <p:cNvPr id="146" name="" descr=""/>
          <p:cNvPicPr/>
          <p:nvPr/>
        </p:nvPicPr>
        <p:blipFill>
          <a:blip r:embed="rId2"/>
          <a:stretch/>
        </p:blipFill>
        <p:spPr>
          <a:xfrm>
            <a:off x="3315960" y="3240000"/>
            <a:ext cx="1435680" cy="2148480"/>
          </a:xfrm>
          <a:prstGeom prst="rect">
            <a:avLst/>
          </a:prstGeom>
          <a:ln>
            <a:noFill/>
          </a:ln>
        </p:spPr>
      </p:pic>
      <p:pic>
        <p:nvPicPr>
          <p:cNvPr id="147" name="" descr=""/>
          <p:cNvPicPr/>
          <p:nvPr/>
        </p:nvPicPr>
        <p:blipFill>
          <a:blip r:embed="rId3"/>
          <a:stretch/>
        </p:blipFill>
        <p:spPr>
          <a:xfrm>
            <a:off x="7482240" y="3011400"/>
            <a:ext cx="1301400" cy="17402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2143800" y="515880"/>
            <a:ext cx="7367760" cy="1058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s-ES" sz="2980" spc="-1" strike="noStrike">
                <a:solidFill>
                  <a:srgbClr val="262626"/>
                </a:solidFill>
                <a:latin typeface="Century Gothic"/>
              </a:rPr>
              <a:t>Seguridad social y prestaciones</a:t>
            </a:r>
            <a:endParaRPr b="0" lang="es-ES" sz="2980" spc="-1" strike="noStrike"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1535760" y="1113840"/>
            <a:ext cx="7975800" cy="377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0" lang="es-ES" sz="2800" spc="-1" strike="noStrike">
                <a:solidFill>
                  <a:srgbClr val="404040"/>
                </a:solidFill>
                <a:latin typeface="Century Gothic"/>
              </a:rPr>
              <a:t>Asistencia sanitaria </a:t>
            </a:r>
            <a:endParaRPr b="0" lang="es-ES" sz="2800" spc="-1" strike="noStrike">
              <a:latin typeface="Arial"/>
            </a:endParaRPr>
          </a:p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0" lang="es-ES" sz="2800" spc="-1" strike="noStrike">
                <a:solidFill>
                  <a:srgbClr val="404040"/>
                </a:solidFill>
                <a:latin typeface="Century Gothic"/>
              </a:rPr>
              <a:t>Desempleo</a:t>
            </a:r>
            <a:endParaRPr b="0" lang="es-ES" sz="2800" spc="-1" strike="noStrike">
              <a:latin typeface="Arial"/>
            </a:endParaRPr>
          </a:p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0" lang="es-ES" sz="2800" spc="-1" strike="noStrike">
                <a:solidFill>
                  <a:srgbClr val="404040"/>
                </a:solidFill>
                <a:latin typeface="Century Gothic"/>
              </a:rPr>
              <a:t>Jubilación </a:t>
            </a:r>
            <a:endParaRPr b="0" lang="es-ES" sz="2800" spc="-1" strike="noStrike">
              <a:latin typeface="Arial"/>
            </a:endParaRPr>
          </a:p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0" lang="es-ES" sz="2800" spc="-1" strike="noStrike">
                <a:solidFill>
                  <a:srgbClr val="404040"/>
                </a:solidFill>
                <a:latin typeface="Century Gothic"/>
              </a:rPr>
              <a:t>Incapacidad temporal </a:t>
            </a:r>
            <a:endParaRPr b="0" lang="es-ES" sz="2800" spc="-1" strike="noStrike">
              <a:latin typeface="Arial"/>
            </a:endParaRPr>
          </a:p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0" lang="es-ES" sz="2800" spc="-1" strike="noStrike">
                <a:solidFill>
                  <a:srgbClr val="404040"/>
                </a:solidFill>
                <a:latin typeface="Century Gothic"/>
              </a:rPr>
              <a:t>Incapacidad permanente </a:t>
            </a:r>
            <a:endParaRPr b="0" lang="es-ES" sz="2800" spc="-1" strike="noStrike">
              <a:latin typeface="Arial"/>
            </a:endParaRPr>
          </a:p>
          <a:p>
            <a:pPr marL="283680" indent="-28296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b="0" lang="es-ES" sz="2800" spc="-1" strike="noStrike">
                <a:solidFill>
                  <a:srgbClr val="404040"/>
                </a:solidFill>
                <a:latin typeface="Century Gothic"/>
              </a:rPr>
              <a:t>Muerte (viudedad, orfandad...) </a:t>
            </a:r>
            <a:endParaRPr b="0" lang="es-ES" sz="2800" spc="-1" strike="noStrike"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146</TotalTime>
  <Application>LibreOffice/6.0.3.2$Linux_X86_64 LibreOffice_project/00m0$Build-2</Application>
  <Words>870</Words>
  <Paragraphs>94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2019-05-22T19:11:51Z</dcterms:created>
  <dc:creator/>
  <dc:description/>
  <dc:language>es-ES</dc:language>
  <cp:lastModifiedBy/>
  <dcterms:modified xsi:type="dcterms:W3CDTF">2019-05-24T11:44:19Z</dcterms:modified>
  <cp:revision>21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15</vt:i4>
  </property>
</Properties>
</file>