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51B06-36E7-434C-84E3-2FD18ADFB948}" type="datetimeFigureOut">
              <a:rPr lang="es-ES" smtClean="0"/>
              <a:t>24/01/2020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9EC07-B25D-4AEC-BA82-D9EF736A7B0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INTERVENCIÓN ASISTIDA CON ANIMALES (IAA)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mtClean="0"/>
              <a:t>Nivel: </a:t>
            </a:r>
            <a:r>
              <a:rPr lang="es-ES" dirty="0" smtClean="0"/>
              <a:t>ESO</a:t>
            </a:r>
          </a:p>
          <a:p>
            <a:r>
              <a:rPr lang="es-ES" dirty="0" smtClean="0"/>
              <a:t>Profesionales implicados: PT y CITA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PROYECTO: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Durante el 1º trimestre de este curso escolar, la maestra PT en colaboración con la asociación CITA, han trabajado con alumnos con Trastornos grave de conducta la inteligencia emocional a través de la intervención con animales. 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Contenidos de las sesiones: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 han trabajando los siguientes </a:t>
            </a:r>
            <a:r>
              <a:rPr lang="es-ES" b="1" dirty="0" smtClean="0"/>
              <a:t>contenidos: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	</a:t>
            </a:r>
            <a:r>
              <a:rPr lang="es-ES" dirty="0" smtClean="0"/>
              <a:t>-Mejora </a:t>
            </a:r>
            <a:r>
              <a:rPr lang="es-ES" dirty="0"/>
              <a:t>del </a:t>
            </a:r>
            <a:r>
              <a:rPr lang="es-ES" dirty="0" err="1"/>
              <a:t>autoconcepto</a:t>
            </a:r>
            <a:r>
              <a:rPr lang="es-ES" dirty="0"/>
              <a:t> y la autoestima.</a:t>
            </a:r>
            <a:br>
              <a:rPr lang="es-ES" dirty="0"/>
            </a:br>
            <a:r>
              <a:rPr lang="es-ES" dirty="0" smtClean="0"/>
              <a:t>	-Fomento </a:t>
            </a:r>
            <a:r>
              <a:rPr lang="es-ES" dirty="0"/>
              <a:t>de la empatía.</a:t>
            </a:r>
            <a:br>
              <a:rPr lang="es-ES" dirty="0"/>
            </a:br>
            <a:r>
              <a:rPr lang="es-ES" dirty="0" smtClean="0"/>
              <a:t>	-Eliminación </a:t>
            </a:r>
            <a:r>
              <a:rPr lang="es-ES" dirty="0"/>
              <a:t>de prejuicios y estereotipos.</a:t>
            </a:r>
            <a:br>
              <a:rPr lang="es-ES" dirty="0"/>
            </a:br>
            <a:r>
              <a:rPr lang="es-ES" dirty="0" smtClean="0"/>
              <a:t>	-Entrenamiento </a:t>
            </a:r>
            <a:r>
              <a:rPr lang="es-ES" dirty="0"/>
              <a:t>en habilidades sociales: </a:t>
            </a:r>
            <a:r>
              <a:rPr lang="es-ES" dirty="0" smtClean="0"/>
              <a:t>	comunicación </a:t>
            </a:r>
            <a:r>
              <a:rPr lang="es-ES" dirty="0"/>
              <a:t>verbal y no verbal, asertividad, </a:t>
            </a:r>
            <a:r>
              <a:rPr lang="es-ES" dirty="0" smtClean="0"/>
              <a:t>	control </a:t>
            </a:r>
            <a:r>
              <a:rPr lang="es-ES" dirty="0"/>
              <a:t>emocional, impulsividad...</a:t>
            </a:r>
            <a:br>
              <a:rPr lang="es-ES" dirty="0"/>
            </a:br>
            <a:r>
              <a:rPr lang="es-ES" dirty="0" smtClean="0"/>
              <a:t>	-Desarrollo </a:t>
            </a:r>
            <a:r>
              <a:rPr lang="es-ES" dirty="0"/>
              <a:t>de la tolerancia y el </a:t>
            </a:r>
            <a:r>
              <a:rPr lang="es-ES" dirty="0" smtClean="0"/>
              <a:t>respeto individual </a:t>
            </a:r>
            <a:r>
              <a:rPr lang="es-ES" dirty="0"/>
              <a:t>y colectivo.</a:t>
            </a:r>
            <a:br>
              <a:rPr lang="es-ES" dirty="0"/>
            </a:br>
            <a:r>
              <a:rPr lang="es-ES" dirty="0" smtClean="0"/>
              <a:t>	-Resolución </a:t>
            </a:r>
            <a:r>
              <a:rPr lang="es-ES" dirty="0"/>
              <a:t>de conflictos.</a:t>
            </a:r>
          </a:p>
          <a:p>
            <a:pPr lvl="1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Fotos del proyecto: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err="1" smtClean="0"/>
              <a:t>Mamba</a:t>
            </a:r>
            <a:r>
              <a:rPr lang="es-ES" dirty="0" smtClean="0"/>
              <a:t>, perro para la intervención: </a:t>
            </a:r>
          </a:p>
          <a:p>
            <a:endParaRPr lang="es-ES" dirty="0"/>
          </a:p>
        </p:txBody>
      </p:sp>
      <p:pic>
        <p:nvPicPr>
          <p:cNvPr id="5" name="4 Marcador de contenido" descr="IAA (1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835696" y="3068960"/>
            <a:ext cx="3384376" cy="253828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346050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pic>
        <p:nvPicPr>
          <p:cNvPr id="4" name="3 Marcador de contenido" descr="IAA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1052736"/>
            <a:ext cx="3394472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81</Words>
  <Application>Microsoft Office PowerPoint</Application>
  <PresentationFormat>Presentación en pantalla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INTERVENCIÓN ASISTIDA CON ANIMALES (IAA)</vt:lpstr>
      <vt:lpstr>EL PROYECTO: </vt:lpstr>
      <vt:lpstr>Contenidos de las sesiones:</vt:lpstr>
      <vt:lpstr>Fotos del proyecto: 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INTERVENCIÓN ASISTIDA CON ANIMALES (IAA)</dc:title>
  <dc:creator>admin</dc:creator>
  <cp:lastModifiedBy>admin</cp:lastModifiedBy>
  <cp:revision>4</cp:revision>
  <dcterms:created xsi:type="dcterms:W3CDTF">2020-01-24T08:12:36Z</dcterms:created>
  <dcterms:modified xsi:type="dcterms:W3CDTF">2020-01-24T08:49:43Z</dcterms:modified>
</cp:coreProperties>
</file>