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88163" cy="1002188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684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7AA6D-FDD7-4FF4-88A9-99ECD1D742E4}" type="datetimeFigureOut">
              <a:rPr lang="es-ES" smtClean="0"/>
              <a:pPr/>
              <a:t>02/11/2017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D3448-11A5-479F-8689-6D5A17EA925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7AA6D-FDD7-4FF4-88A9-99ECD1D742E4}" type="datetimeFigureOut">
              <a:rPr lang="es-ES" smtClean="0"/>
              <a:pPr/>
              <a:t>02/11/2017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D3448-11A5-479F-8689-6D5A17EA925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7AA6D-FDD7-4FF4-88A9-99ECD1D742E4}" type="datetimeFigureOut">
              <a:rPr lang="es-ES" smtClean="0"/>
              <a:pPr/>
              <a:t>02/11/2017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D3448-11A5-479F-8689-6D5A17EA925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7AA6D-FDD7-4FF4-88A9-99ECD1D742E4}" type="datetimeFigureOut">
              <a:rPr lang="es-ES" smtClean="0"/>
              <a:pPr/>
              <a:t>02/11/2017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D3448-11A5-479F-8689-6D5A17EA925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7AA6D-FDD7-4FF4-88A9-99ECD1D742E4}" type="datetimeFigureOut">
              <a:rPr lang="es-ES" smtClean="0"/>
              <a:pPr/>
              <a:t>02/11/2017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D3448-11A5-479F-8689-6D5A17EA925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7AA6D-FDD7-4FF4-88A9-99ECD1D742E4}" type="datetimeFigureOut">
              <a:rPr lang="es-ES" smtClean="0"/>
              <a:pPr/>
              <a:t>02/11/2017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D3448-11A5-479F-8689-6D5A17EA925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7AA6D-FDD7-4FF4-88A9-99ECD1D742E4}" type="datetimeFigureOut">
              <a:rPr lang="es-ES" smtClean="0"/>
              <a:pPr/>
              <a:t>02/11/2017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D3448-11A5-479F-8689-6D5A17EA925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7AA6D-FDD7-4FF4-88A9-99ECD1D742E4}" type="datetimeFigureOut">
              <a:rPr lang="es-ES" smtClean="0"/>
              <a:pPr/>
              <a:t>02/11/2017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D3448-11A5-479F-8689-6D5A17EA925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7AA6D-FDD7-4FF4-88A9-99ECD1D742E4}" type="datetimeFigureOut">
              <a:rPr lang="es-ES" smtClean="0"/>
              <a:pPr/>
              <a:t>02/11/2017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D3448-11A5-479F-8689-6D5A17EA925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7AA6D-FDD7-4FF4-88A9-99ECD1D742E4}" type="datetimeFigureOut">
              <a:rPr lang="es-ES" smtClean="0"/>
              <a:pPr/>
              <a:t>02/11/2017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D3448-11A5-479F-8689-6D5A17EA925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7AA6D-FDD7-4FF4-88A9-99ECD1D742E4}" type="datetimeFigureOut">
              <a:rPr lang="es-ES" smtClean="0"/>
              <a:pPr/>
              <a:t>02/11/2017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D3448-11A5-479F-8689-6D5A17EA925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B7AA6D-FDD7-4FF4-88A9-99ECD1D742E4}" type="datetimeFigureOut">
              <a:rPr lang="es-ES" smtClean="0"/>
              <a:pPr/>
              <a:t>02/11/2017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D3448-11A5-479F-8689-6D5A17EA925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http://www.arasaac.org/classes/img/thumbnail.php?i=c2l6ZT0zMDAmcnV0YT0uLi8uLi9yZXBvc2l0b3Jpby9vcmlnaW5hbGVzLzcwNjIucG5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57166"/>
            <a:ext cx="1643050" cy="1643050"/>
          </a:xfrm>
          <a:prstGeom prst="rect">
            <a:avLst/>
          </a:prstGeom>
          <a:noFill/>
        </p:spPr>
      </p:pic>
      <p:pic>
        <p:nvPicPr>
          <p:cNvPr id="4102" name="Picture 6" descr="http://www.arasaac.org/classes/img/thumbnail.php?i=c2l6ZT0zMDAmcnV0YT0uLi8uLi9yZXBvc2l0b3Jpby9vcmlnaW5hbGVzLzcxNTcucG5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43306" y="1000108"/>
            <a:ext cx="1071570" cy="1071570"/>
          </a:xfrm>
          <a:prstGeom prst="rect">
            <a:avLst/>
          </a:prstGeom>
          <a:noFill/>
        </p:spPr>
      </p:pic>
      <p:pic>
        <p:nvPicPr>
          <p:cNvPr id="5" name="Picture 6" descr="http://www.arasaac.org/classes/img/thumbnail.php?i=c2l6ZT0zMDAmcnV0YT0uLi8uLi9yZXBvc2l0b3Jpby9vcmlnaW5hbGVzLzY4OTEucG5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3108" y="357166"/>
            <a:ext cx="1500178" cy="1500178"/>
          </a:xfrm>
          <a:prstGeom prst="rect">
            <a:avLst/>
          </a:prstGeom>
          <a:noFill/>
        </p:spPr>
      </p:pic>
      <p:pic>
        <p:nvPicPr>
          <p:cNvPr id="4104" name="Picture 8" descr="http://www.arasaac.org/classes/img/thumbnail.php?i=c2l6ZT0zMDAmcnV0YT0uLi8uLi9yZXBvc2l0b3Jpby9vcmlnaW5hbGVzLzQ2ODYucG5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43438" y="214290"/>
            <a:ext cx="1785954" cy="1785954"/>
          </a:xfrm>
          <a:prstGeom prst="rect">
            <a:avLst/>
          </a:prstGeom>
          <a:noFill/>
        </p:spPr>
      </p:pic>
      <p:pic>
        <p:nvPicPr>
          <p:cNvPr id="4106" name="Picture 10" descr="http://www.arasaac.org/classes/img/thumbnail.php?i=c2l6ZT0zMDAmcnV0YT0uLi8uLi9yZXBvc2l0b3Jpby9vcmlnaW5hbGVzLzU5MzYucG5n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643702" y="214290"/>
            <a:ext cx="1857388" cy="1857388"/>
          </a:xfrm>
          <a:prstGeom prst="rect">
            <a:avLst/>
          </a:prstGeom>
          <a:noFill/>
        </p:spPr>
      </p:pic>
      <p:pic>
        <p:nvPicPr>
          <p:cNvPr id="4108" name="Picture 12" descr="http://www.arasaac.org/classes/img/thumbnail.php?i=c2l6ZT0zMDAmcnV0YT0uLi8uLi9yZXBvc2l0b3Jpby9vcmlnaW5hbGVzLzcxMDIucG5n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2571744"/>
            <a:ext cx="2000264" cy="2000264"/>
          </a:xfrm>
          <a:prstGeom prst="rect">
            <a:avLst/>
          </a:prstGeom>
          <a:noFill/>
        </p:spPr>
      </p:pic>
      <p:pic>
        <p:nvPicPr>
          <p:cNvPr id="4112" name="Picture 16" descr="http://www.arasaac.org/classes/img/thumbnail.php?i=c2l6ZT0zMDAmcnV0YT0uLi8uLi9yZXBvc2l0b3Jpby9vcmlnaW5hbGVzLzY0NjUucG5n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928794" y="2857496"/>
            <a:ext cx="1428760" cy="1428760"/>
          </a:xfrm>
          <a:prstGeom prst="rect">
            <a:avLst/>
          </a:prstGeom>
          <a:noFill/>
        </p:spPr>
      </p:pic>
      <p:cxnSp>
        <p:nvCxnSpPr>
          <p:cNvPr id="12" name="11 Conector recto"/>
          <p:cNvCxnSpPr/>
          <p:nvPr/>
        </p:nvCxnSpPr>
        <p:spPr>
          <a:xfrm rot="16200000" flipH="1">
            <a:off x="4750595" y="464323"/>
            <a:ext cx="1643074" cy="1285884"/>
          </a:xfrm>
          <a:prstGeom prst="line">
            <a:avLst/>
          </a:prstGeom>
          <a:ln w="508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 rot="5400000">
            <a:off x="4786314" y="500042"/>
            <a:ext cx="1714512" cy="1285884"/>
          </a:xfrm>
          <a:prstGeom prst="line">
            <a:avLst/>
          </a:prstGeom>
          <a:ln w="508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rot="16200000" flipH="1">
            <a:off x="1821637" y="2750339"/>
            <a:ext cx="1643074" cy="1285884"/>
          </a:xfrm>
          <a:prstGeom prst="line">
            <a:avLst/>
          </a:prstGeom>
          <a:ln w="508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 rot="5400000">
            <a:off x="1857356" y="2786058"/>
            <a:ext cx="1714512" cy="1285884"/>
          </a:xfrm>
          <a:prstGeom prst="line">
            <a:avLst/>
          </a:prstGeom>
          <a:ln w="508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14" name="Picture 18" descr="http://www.colegioaristos.com/instalaciones/patio-escolar-4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929290" y="2571744"/>
            <a:ext cx="3214710" cy="1648569"/>
          </a:xfrm>
          <a:prstGeom prst="rect">
            <a:avLst/>
          </a:prstGeom>
          <a:noFill/>
        </p:spPr>
      </p:pic>
      <p:pic>
        <p:nvPicPr>
          <p:cNvPr id="4116" name="Picture 20" descr="http://educasaac.educa.madrid.org/uploads/images/201605051512392.png"/>
          <p:cNvPicPr>
            <a:picLocks noChangeAspect="1" noChangeArrowheads="1"/>
          </p:cNvPicPr>
          <p:nvPr/>
        </p:nvPicPr>
        <p:blipFill>
          <a:blip r:embed="rId10"/>
          <a:srcRect l="26979" t="26979" r="29855" b="10071"/>
          <a:stretch>
            <a:fillRect/>
          </a:stretch>
        </p:blipFill>
        <p:spPr bwMode="auto">
          <a:xfrm>
            <a:off x="3428992" y="2643182"/>
            <a:ext cx="1175665" cy="1714512"/>
          </a:xfrm>
          <a:prstGeom prst="rect">
            <a:avLst/>
          </a:prstGeom>
          <a:noFill/>
        </p:spPr>
      </p:pic>
      <p:pic>
        <p:nvPicPr>
          <p:cNvPr id="4120" name="Picture 24" descr="Imagen relacionada"/>
          <p:cNvPicPr>
            <a:picLocks noChangeAspect="1" noChangeArrowheads="1"/>
          </p:cNvPicPr>
          <p:nvPr/>
        </p:nvPicPr>
        <p:blipFill>
          <a:blip r:embed="rId11" cstate="print"/>
          <a:srcRect r="11262" b="7562"/>
          <a:stretch>
            <a:fillRect/>
          </a:stretch>
        </p:blipFill>
        <p:spPr bwMode="auto">
          <a:xfrm>
            <a:off x="3500430" y="4786322"/>
            <a:ext cx="1066777" cy="1714512"/>
          </a:xfrm>
          <a:prstGeom prst="rect">
            <a:avLst/>
          </a:prstGeom>
          <a:noFill/>
        </p:spPr>
      </p:pic>
      <p:sp>
        <p:nvSpPr>
          <p:cNvPr id="23" name="22 CuadroTexto"/>
          <p:cNvSpPr txBox="1"/>
          <p:nvPr/>
        </p:nvSpPr>
        <p:spPr>
          <a:xfrm>
            <a:off x="214282" y="2143116"/>
            <a:ext cx="8653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Cuando esté trabajando puede sonar la sirena. No debo gritar , tengo que estar en silencio.</a:t>
            </a:r>
            <a:endParaRPr lang="es-ES" dirty="0"/>
          </a:p>
        </p:txBody>
      </p:sp>
      <p:sp>
        <p:nvSpPr>
          <p:cNvPr id="24" name="23 CuadroTexto"/>
          <p:cNvSpPr txBox="1"/>
          <p:nvPr/>
        </p:nvSpPr>
        <p:spPr>
          <a:xfrm>
            <a:off x="1214414" y="4357694"/>
            <a:ext cx="6358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Haremos una fila y sin correr iremos con el /la profe hasta el patio.</a:t>
            </a:r>
            <a:endParaRPr lang="es-ES" dirty="0"/>
          </a:p>
        </p:txBody>
      </p:sp>
      <p:sp>
        <p:nvSpPr>
          <p:cNvPr id="25" name="24 CuadroTexto"/>
          <p:cNvSpPr txBox="1"/>
          <p:nvPr/>
        </p:nvSpPr>
        <p:spPr>
          <a:xfrm>
            <a:off x="2714612" y="6488668"/>
            <a:ext cx="2512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mtClean="0"/>
              <a:t>Y </a:t>
            </a:r>
            <a:r>
              <a:rPr lang="es-ES" smtClean="0"/>
              <a:t>allí </a:t>
            </a:r>
            <a:r>
              <a:rPr lang="es-ES" dirty="0" smtClean="0"/>
              <a:t>esperaré tranquilo .</a:t>
            </a:r>
            <a:endParaRPr lang="es-ES" dirty="0"/>
          </a:p>
        </p:txBody>
      </p:sp>
      <p:pic>
        <p:nvPicPr>
          <p:cNvPr id="4124" name="Picture 28" descr="http://www.arasaac.org/classes/img/thumbnail.php?i=c2l6ZT0zMDAmcnV0YT0uLi8uLi9yZXBvc2l0b3Jpby9vcmlnaW5hbGVzLzI0NTcucG5n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4857752" y="2643182"/>
            <a:ext cx="785818" cy="785818"/>
          </a:xfrm>
          <a:prstGeom prst="rect">
            <a:avLst/>
          </a:prstGeom>
          <a:noFill/>
        </p:spPr>
      </p:pic>
      <p:pic>
        <p:nvPicPr>
          <p:cNvPr id="4126" name="Picture 30" descr="https://sites.google.com/a/alnur.tzafonet.org.il/shammel/_/rsrc/1325275017448/home/1/fslalshta/2456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857752" y="3429000"/>
            <a:ext cx="785818" cy="7858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39</Words>
  <Application>Microsoft Office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2</cp:revision>
  <dcterms:created xsi:type="dcterms:W3CDTF">2017-10-30T11:29:50Z</dcterms:created>
  <dcterms:modified xsi:type="dcterms:W3CDTF">2017-11-02T10:36:51Z</dcterms:modified>
</cp:coreProperties>
</file>