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751FC-FBCF-44E7-9EF4-37BAB387F524}" type="datetimeFigureOut">
              <a:rPr lang="es-ES" smtClean="0"/>
              <a:t>07/06/2023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CACCD-A219-4756-874C-7B4728DFEAA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79512" y="260648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INSTRUCCIONES PARA REALIZAR TU ESPACIO DE ACTIVIDADES…</a:t>
            </a:r>
            <a:endParaRPr lang="es-E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67544" y="1268760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Comic Sans MS" pitchFamily="66" charset="0"/>
              </a:rPr>
              <a:t>Debes entender correctamente qué se pide en cada actividad.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Comic Sans MS" pitchFamily="66" charset="0"/>
              </a:rPr>
              <a:t>Hasta la actividad número 3 es obligatorio. Si al llegar a esta actividad, has encontrado alguna dificultad, pasa directamente al </a:t>
            </a:r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REPOSTAJE</a:t>
            </a:r>
            <a:r>
              <a:rPr lang="es-ES" dirty="0" smtClean="0">
                <a:latin typeface="Comic Sans MS" pitchFamily="66" charset="0"/>
              </a:rPr>
              <a:t>, después podrás continuar a la meta o podrás regresar para comprender mejor las actividades en las que has tenido problemas.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Comic Sans MS" pitchFamily="66" charset="0"/>
              </a:rPr>
              <a:t>Recuerda disfrutar del proceso. No se trata de llegar lo antes posible; se trata de hacerlo bien, no de llegar antes que nadie. </a:t>
            </a:r>
            <a:endParaRPr lang="es-ES" dirty="0">
              <a:latin typeface="Comic Sans MS" pitchFamily="66" charset="0"/>
            </a:endParaRPr>
          </a:p>
        </p:txBody>
      </p:sp>
      <p:pic>
        <p:nvPicPr>
          <p:cNvPr id="1029" name="Picture 5" descr="C:\Program Files (x86)\Microsoft Office\MEDIA\CAGCAT10\j033236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4855843"/>
            <a:ext cx="2483768" cy="20021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16 CuadroTexto"/>
          <p:cNvSpPr txBox="1"/>
          <p:nvPr/>
        </p:nvSpPr>
        <p:spPr>
          <a:xfrm>
            <a:off x="251520" y="5805264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Comic Sans MS" pitchFamily="66" charset="0"/>
              </a:rPr>
              <a:t>Julia Marqués Abadía</a:t>
            </a:r>
          </a:p>
          <a:p>
            <a:r>
              <a:rPr lang="es-ES" sz="1600" dirty="0" smtClean="0">
                <a:latin typeface="Comic Sans MS" pitchFamily="66" charset="0"/>
              </a:rPr>
              <a:t>3º de Educación Primaria</a:t>
            </a:r>
          </a:p>
          <a:p>
            <a:r>
              <a:rPr lang="es-ES" sz="1600" dirty="0" smtClean="0">
                <a:latin typeface="Comic Sans MS" pitchFamily="66" charset="0"/>
              </a:rPr>
              <a:t>Ciencias Naturales – Natural </a:t>
            </a:r>
            <a:r>
              <a:rPr lang="es-ES" sz="1600" dirty="0" err="1" smtClean="0">
                <a:latin typeface="Comic Sans MS" pitchFamily="66" charset="0"/>
              </a:rPr>
              <a:t>Science</a:t>
            </a:r>
            <a:endParaRPr lang="es-ES" sz="1600" dirty="0">
              <a:latin typeface="Comic Sans MS" pitchFamily="66" charset="0"/>
            </a:endParaRPr>
          </a:p>
        </p:txBody>
      </p:sp>
      <p:pic>
        <p:nvPicPr>
          <p:cNvPr id="19" name="Instrucciones">
            <a:hlinkClick r:id="" action="ppaction://media"/>
          </p:cNvPr>
          <p:cNvPicPr>
            <a:picLocks noRot="1" noChangeAspect="1"/>
          </p:cNvPicPr>
          <p:nvPr>
            <a:wavAudioFile r:embed="rId1" name="Instrucciones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9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103</Words>
  <Application>Microsoft Office PowerPoint</Application>
  <PresentationFormat>Presentación en pantalla (4:3)</PresentationFormat>
  <Paragraphs>7</Paragraphs>
  <Slides>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Julia Marqués Abadía</dc:creator>
  <cp:lastModifiedBy>Julia Marqués Abadía</cp:lastModifiedBy>
  <cp:revision>6</cp:revision>
  <dcterms:created xsi:type="dcterms:W3CDTF">2023-06-07T16:15:13Z</dcterms:created>
  <dcterms:modified xsi:type="dcterms:W3CDTF">2023-06-07T17:06:12Z</dcterms:modified>
</cp:coreProperties>
</file>