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551A849-DB7B-4E5B-836C-7C38F58AC14F}" v="14" dt="2024-05-29T11:20:00.8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sus Gonzalez Sanchez-Molero" userId="7973e619b8e0b117" providerId="LiveId" clId="{F551A849-DB7B-4E5B-836C-7C38F58AC14F}"/>
    <pc:docChg chg="undo custSel modSld">
      <pc:chgData name="Jesus Gonzalez Sanchez-Molero" userId="7973e619b8e0b117" providerId="LiveId" clId="{F551A849-DB7B-4E5B-836C-7C38F58AC14F}" dt="2024-05-29T11:20:16.743" v="380" actId="1076"/>
      <pc:docMkLst>
        <pc:docMk/>
      </pc:docMkLst>
      <pc:sldChg chg="modSp mod">
        <pc:chgData name="Jesus Gonzalez Sanchez-Molero" userId="7973e619b8e0b117" providerId="LiveId" clId="{F551A849-DB7B-4E5B-836C-7C38F58AC14F}" dt="2024-05-29T11:20:16.743" v="380" actId="1076"/>
        <pc:sldMkLst>
          <pc:docMk/>
          <pc:sldMk cId="1962679459" sldId="256"/>
        </pc:sldMkLst>
        <pc:spChg chg="mod">
          <ac:chgData name="Jesus Gonzalez Sanchez-Molero" userId="7973e619b8e0b117" providerId="LiveId" clId="{F551A849-DB7B-4E5B-836C-7C38F58AC14F}" dt="2024-05-29T08:46:43.760" v="0" actId="20577"/>
          <ac:spMkLst>
            <pc:docMk/>
            <pc:sldMk cId="1962679459" sldId="256"/>
            <ac:spMk id="6" creationId="{7702A46E-8C8B-9448-A31B-CA92002231E0}"/>
          </ac:spMkLst>
        </pc:spChg>
        <pc:spChg chg="mod">
          <ac:chgData name="Jesus Gonzalez Sanchez-Molero" userId="7973e619b8e0b117" providerId="LiveId" clId="{F551A849-DB7B-4E5B-836C-7C38F58AC14F}" dt="2024-05-29T11:20:16.743" v="380" actId="1076"/>
          <ac:spMkLst>
            <pc:docMk/>
            <pc:sldMk cId="1962679459" sldId="256"/>
            <ac:spMk id="7" creationId="{8885CDAA-5B6E-7F1C-E7CF-E3E37A1DFC4D}"/>
          </ac:spMkLst>
        </pc:spChg>
        <pc:spChg chg="mod">
          <ac:chgData name="Jesus Gonzalez Sanchez-Molero" userId="7973e619b8e0b117" providerId="LiveId" clId="{F551A849-DB7B-4E5B-836C-7C38F58AC14F}" dt="2024-05-29T11:17:35.743" v="331" actId="1076"/>
          <ac:spMkLst>
            <pc:docMk/>
            <pc:sldMk cId="1962679459" sldId="256"/>
            <ac:spMk id="34" creationId="{2F21C060-9F09-9BA7-E91C-9B66A1B195E8}"/>
          </ac:spMkLst>
        </pc:spChg>
        <pc:spChg chg="mod">
          <ac:chgData name="Jesus Gonzalez Sanchez-Molero" userId="7973e619b8e0b117" providerId="LiveId" clId="{F551A849-DB7B-4E5B-836C-7C38F58AC14F}" dt="2024-05-29T11:17:38.047" v="332" actId="1076"/>
          <ac:spMkLst>
            <pc:docMk/>
            <pc:sldMk cId="1962679459" sldId="256"/>
            <ac:spMk id="37" creationId="{5DA58955-6D57-8245-679B-F833EFED7EC8}"/>
          </ac:spMkLst>
        </pc:spChg>
        <pc:spChg chg="mod">
          <ac:chgData name="Jesus Gonzalez Sanchez-Molero" userId="7973e619b8e0b117" providerId="LiveId" clId="{F551A849-DB7B-4E5B-836C-7C38F58AC14F}" dt="2024-05-29T11:17:41.091" v="333" actId="1076"/>
          <ac:spMkLst>
            <pc:docMk/>
            <pc:sldMk cId="1962679459" sldId="256"/>
            <ac:spMk id="40" creationId="{D18568EB-9D32-0509-F881-63E622BB35CF}"/>
          </ac:spMkLst>
        </pc:spChg>
        <pc:spChg chg="mod">
          <ac:chgData name="Jesus Gonzalez Sanchez-Molero" userId="7973e619b8e0b117" providerId="LiveId" clId="{F551A849-DB7B-4E5B-836C-7C38F58AC14F}" dt="2024-05-29T11:17:43.772" v="334" actId="1076"/>
          <ac:spMkLst>
            <pc:docMk/>
            <pc:sldMk cId="1962679459" sldId="256"/>
            <ac:spMk id="46" creationId="{6229D918-D9D0-18F2-DB82-6BA1E02BAC69}"/>
          </ac:spMkLst>
        </pc:spChg>
        <pc:spChg chg="mod">
          <ac:chgData name="Jesus Gonzalez Sanchez-Molero" userId="7973e619b8e0b117" providerId="LiveId" clId="{F551A849-DB7B-4E5B-836C-7C38F58AC14F}" dt="2024-05-29T11:17:58.454" v="339" actId="1076"/>
          <ac:spMkLst>
            <pc:docMk/>
            <pc:sldMk cId="1962679459" sldId="256"/>
            <ac:spMk id="47" creationId="{378DE055-D607-0D04-D6BF-004732E98853}"/>
          </ac:spMkLst>
        </pc:spChg>
        <pc:spChg chg="mod">
          <ac:chgData name="Jesus Gonzalez Sanchez-Molero" userId="7973e619b8e0b117" providerId="LiveId" clId="{F551A849-DB7B-4E5B-836C-7C38F58AC14F}" dt="2024-05-29T11:20:03.398" v="378" actId="207"/>
          <ac:spMkLst>
            <pc:docMk/>
            <pc:sldMk cId="1962679459" sldId="256"/>
            <ac:spMk id="50" creationId="{22C7F505-1A7C-3114-A01E-104B04F96B13}"/>
          </ac:spMkLst>
        </pc:spChg>
        <pc:spChg chg="mod">
          <ac:chgData name="Jesus Gonzalez Sanchez-Molero" userId="7973e619b8e0b117" providerId="LiveId" clId="{F551A849-DB7B-4E5B-836C-7C38F58AC14F}" dt="2024-05-29T11:17:52.643" v="337" actId="1076"/>
          <ac:spMkLst>
            <pc:docMk/>
            <pc:sldMk cId="1962679459" sldId="256"/>
            <ac:spMk id="53" creationId="{72036D73-430D-F93E-CFBB-7DA4B3C7A98D}"/>
          </ac:spMkLst>
        </pc:spChg>
        <pc:picChg chg="mod">
          <ac:chgData name="Jesus Gonzalez Sanchez-Molero" userId="7973e619b8e0b117" providerId="LiveId" clId="{F551A849-DB7B-4E5B-836C-7C38F58AC14F}" dt="2024-05-29T11:17:47.348" v="336" actId="1076"/>
          <ac:picMkLst>
            <pc:docMk/>
            <pc:sldMk cId="1962679459" sldId="256"/>
            <ac:picMk id="5" creationId="{F2D19ADA-958F-D9DE-96DB-8DB6BCC10CAA}"/>
          </ac:picMkLst>
        </pc:picChg>
        <pc:picChg chg="mod">
          <ac:chgData name="Jesus Gonzalez Sanchez-Molero" userId="7973e619b8e0b117" providerId="LiveId" clId="{F551A849-DB7B-4E5B-836C-7C38F58AC14F}" dt="2024-05-29T09:04:02.567" v="6" actId="1076"/>
          <ac:picMkLst>
            <pc:docMk/>
            <pc:sldMk cId="1962679459" sldId="256"/>
            <ac:picMk id="42" creationId="{656B4F1F-844B-8D4E-3336-158B3A82BD07}"/>
          </ac:picMkLst>
        </pc:picChg>
        <pc:picChg chg="mod">
          <ac:chgData name="Jesus Gonzalez Sanchez-Molero" userId="7973e619b8e0b117" providerId="LiveId" clId="{F551A849-DB7B-4E5B-836C-7C38F58AC14F}" dt="2024-05-29T09:04:15.599" v="8" actId="1076"/>
          <ac:picMkLst>
            <pc:docMk/>
            <pc:sldMk cId="1962679459" sldId="256"/>
            <ac:picMk id="44" creationId="{01BFE232-0AFD-CDB6-C808-541582F599F0}"/>
          </ac:picMkLst>
        </pc:picChg>
        <pc:picChg chg="mod">
          <ac:chgData name="Jesus Gonzalez Sanchez-Molero" userId="7973e619b8e0b117" providerId="LiveId" clId="{F551A849-DB7B-4E5B-836C-7C38F58AC14F}" dt="2024-05-29T09:04:18.927" v="9" actId="1076"/>
          <ac:picMkLst>
            <pc:docMk/>
            <pc:sldMk cId="1962679459" sldId="256"/>
            <ac:picMk id="52" creationId="{7970CFF9-BD3B-E6F9-C32D-669FDFA1FE7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8D7368D-31D9-8101-473D-CD39E706FD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96401" y="3378954"/>
            <a:ext cx="6394567" cy="3479046"/>
          </a:xfrm>
          <a:custGeom>
            <a:avLst/>
            <a:gdLst>
              <a:gd name="connsiteX0" fmla="*/ 5171297 w 6394567"/>
              <a:gd name="connsiteY0" fmla="*/ 284 h 3479046"/>
              <a:gd name="connsiteX1" fmla="*/ 6394290 w 6394567"/>
              <a:gd name="connsiteY1" fmla="*/ 430072 h 3479046"/>
              <a:gd name="connsiteX2" fmla="*/ 6394567 w 6394567"/>
              <a:gd name="connsiteY2" fmla="*/ 430316 h 3479046"/>
              <a:gd name="connsiteX3" fmla="*/ 6394567 w 6394567"/>
              <a:gd name="connsiteY3" fmla="*/ 3479046 h 3479046"/>
              <a:gd name="connsiteX4" fmla="*/ 0 w 6394567"/>
              <a:gd name="connsiteY4" fmla="*/ 3479046 h 3479046"/>
              <a:gd name="connsiteX5" fmla="*/ 3916974 w 6394567"/>
              <a:gd name="connsiteY5" fmla="*/ 405504 h 3479046"/>
              <a:gd name="connsiteX6" fmla="*/ 3959456 w 6394567"/>
              <a:gd name="connsiteY6" fmla="*/ 373857 h 3479046"/>
              <a:gd name="connsiteX7" fmla="*/ 5052215 w 6394567"/>
              <a:gd name="connsiteY7" fmla="*/ 1756 h 3479046"/>
              <a:gd name="connsiteX8" fmla="*/ 5171297 w 6394567"/>
              <a:gd name="connsiteY8" fmla="*/ 284 h 3479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394567" h="3479046">
                <a:moveTo>
                  <a:pt x="5171297" y="284"/>
                </a:moveTo>
                <a:cubicBezTo>
                  <a:pt x="5607674" y="7531"/>
                  <a:pt x="6039042" y="153650"/>
                  <a:pt x="6394290" y="430072"/>
                </a:cubicBezTo>
                <a:lnTo>
                  <a:pt x="6394567" y="430316"/>
                </a:lnTo>
                <a:lnTo>
                  <a:pt x="6394567" y="3479046"/>
                </a:lnTo>
                <a:lnTo>
                  <a:pt x="0" y="3479046"/>
                </a:lnTo>
                <a:lnTo>
                  <a:pt x="3916974" y="405504"/>
                </a:lnTo>
                <a:lnTo>
                  <a:pt x="3959456" y="373857"/>
                </a:lnTo>
                <a:cubicBezTo>
                  <a:pt x="4291086" y="139664"/>
                  <a:pt x="4671097" y="17528"/>
                  <a:pt x="5052215" y="1756"/>
                </a:cubicBezTo>
                <a:cubicBezTo>
                  <a:pt x="5091916" y="114"/>
                  <a:pt x="5131627" y="-375"/>
                  <a:pt x="5171297" y="284"/>
                </a:cubicBezTo>
                <a:close/>
              </a:path>
            </a:pathLst>
          </a:custGeom>
          <a:gradFill>
            <a:gsLst>
              <a:gs pos="39000">
                <a:schemeClr val="bg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F32C74-82F4-2A29-889B-EF23CEE6AA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6801" y="1122363"/>
            <a:ext cx="6211185" cy="2305246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ACADD6-278F-604C-8A38-BBBAFC6754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6802" y="3549048"/>
            <a:ext cx="5029198" cy="1956278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43946B-3F5A-C916-B62B-8D5938EA8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86539F-2DB8-FCDA-C884-9C3CD29B8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DAA7B3-5D3B-D493-8F6F-1FEBB8576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608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50D2E-0561-F284-F89A-AAE3CD09A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36841"/>
            <a:ext cx="10239338" cy="9536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657C4C-16EC-2477-6332-830F53011D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69848" y="2139696"/>
            <a:ext cx="10239338" cy="367768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0940D3-6996-1C08-F1AF-87C354657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3676C3-588F-B636-8CE0-AA2CBFBCE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CEF8A9-EB1E-B344-A4B8-B58D06336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647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EF3A28-33E4-2796-AE7A-1234569F5C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44950" y="1081177"/>
            <a:ext cx="2508849" cy="46338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D185FC-2BBB-E997-A5CD-F2C6CF6B7C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66800" y="1081177"/>
            <a:ext cx="7505700" cy="46338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314B3C-96CD-071C-C2AD-2C7E04F81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AA2B04-F5E0-C5A3-C77D-6AE9A9E91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155BC2-C712-C4A4-50EC-E10D88344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924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A4769-9A55-AF9B-4CE4-DFA07E711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E45D9E-DBB4-B890-88D5-B4C03599EC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E15260-1C0B-A965-3114-D7C40D18B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AAF4D1-0334-3F24-69B4-06C7BD742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8BA76D-3B8B-429D-9B32-54D6A6297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382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8D9C414-4A2F-78AF-ED60-6130D4C563B3}"/>
              </a:ext>
            </a:extLst>
          </p:cNvPr>
          <p:cNvSpPr/>
          <p:nvPr/>
        </p:nvSpPr>
        <p:spPr>
          <a:xfrm>
            <a:off x="6284115" y="3378954"/>
            <a:ext cx="5907885" cy="3479046"/>
          </a:xfrm>
          <a:custGeom>
            <a:avLst/>
            <a:gdLst>
              <a:gd name="connsiteX0" fmla="*/ 5171297 w 5907885"/>
              <a:gd name="connsiteY0" fmla="*/ 284 h 3479046"/>
              <a:gd name="connsiteX1" fmla="*/ 5813217 w 5907885"/>
              <a:gd name="connsiteY1" fmla="*/ 114238 h 3479046"/>
              <a:gd name="connsiteX2" fmla="*/ 5907885 w 5907885"/>
              <a:gd name="connsiteY2" fmla="*/ 151524 h 3479046"/>
              <a:gd name="connsiteX3" fmla="*/ 5907885 w 5907885"/>
              <a:gd name="connsiteY3" fmla="*/ 3479046 h 3479046"/>
              <a:gd name="connsiteX4" fmla="*/ 0 w 5907885"/>
              <a:gd name="connsiteY4" fmla="*/ 3479046 h 3479046"/>
              <a:gd name="connsiteX5" fmla="*/ 3916974 w 5907885"/>
              <a:gd name="connsiteY5" fmla="*/ 405504 h 3479046"/>
              <a:gd name="connsiteX6" fmla="*/ 3959456 w 5907885"/>
              <a:gd name="connsiteY6" fmla="*/ 373857 h 3479046"/>
              <a:gd name="connsiteX7" fmla="*/ 5052215 w 5907885"/>
              <a:gd name="connsiteY7" fmla="*/ 1756 h 3479046"/>
              <a:gd name="connsiteX8" fmla="*/ 5171297 w 5907885"/>
              <a:gd name="connsiteY8" fmla="*/ 284 h 3479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07885" h="3479046">
                <a:moveTo>
                  <a:pt x="5171297" y="284"/>
                </a:moveTo>
                <a:cubicBezTo>
                  <a:pt x="5389485" y="3908"/>
                  <a:pt x="5606422" y="42249"/>
                  <a:pt x="5813217" y="114238"/>
                </a:cubicBezTo>
                <a:lnTo>
                  <a:pt x="5907885" y="151524"/>
                </a:lnTo>
                <a:lnTo>
                  <a:pt x="5907885" y="3479046"/>
                </a:lnTo>
                <a:lnTo>
                  <a:pt x="0" y="3479046"/>
                </a:lnTo>
                <a:lnTo>
                  <a:pt x="3916974" y="405504"/>
                </a:lnTo>
                <a:lnTo>
                  <a:pt x="3959456" y="373857"/>
                </a:lnTo>
                <a:cubicBezTo>
                  <a:pt x="4291086" y="139664"/>
                  <a:pt x="4671097" y="17528"/>
                  <a:pt x="5052215" y="1756"/>
                </a:cubicBezTo>
                <a:cubicBezTo>
                  <a:pt x="5091916" y="114"/>
                  <a:pt x="5131627" y="-375"/>
                  <a:pt x="5171297" y="284"/>
                </a:cubicBezTo>
                <a:close/>
              </a:path>
            </a:pathLst>
          </a:custGeom>
          <a:gradFill>
            <a:gsLst>
              <a:gs pos="23000">
                <a:schemeClr val="bg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3410AE4-7FC7-589E-B6D3-0DA7B5FC5CE3}"/>
              </a:ext>
            </a:extLst>
          </p:cNvPr>
          <p:cNvSpPr/>
          <p:nvPr/>
        </p:nvSpPr>
        <p:spPr>
          <a:xfrm flipH="1" flipV="1">
            <a:off x="0" y="0"/>
            <a:ext cx="2923855" cy="1479128"/>
          </a:xfrm>
          <a:custGeom>
            <a:avLst/>
            <a:gdLst>
              <a:gd name="connsiteX0" fmla="*/ 2923855 w 2923855"/>
              <a:gd name="connsiteY0" fmla="*/ 1479128 h 1479128"/>
              <a:gd name="connsiteX1" fmla="*/ 0 w 2923855"/>
              <a:gd name="connsiteY1" fmla="*/ 1479128 h 1479128"/>
              <a:gd name="connsiteX2" fmla="*/ 1368245 w 2923855"/>
              <a:gd name="connsiteY2" fmla="*/ 405504 h 1479128"/>
              <a:gd name="connsiteX3" fmla="*/ 1410727 w 2923855"/>
              <a:gd name="connsiteY3" fmla="*/ 373857 h 1479128"/>
              <a:gd name="connsiteX4" fmla="*/ 2503486 w 2923855"/>
              <a:gd name="connsiteY4" fmla="*/ 1756 h 1479128"/>
              <a:gd name="connsiteX5" fmla="*/ 2622568 w 2923855"/>
              <a:gd name="connsiteY5" fmla="*/ 284 h 1479128"/>
              <a:gd name="connsiteX6" fmla="*/ 2785835 w 2923855"/>
              <a:gd name="connsiteY6" fmla="*/ 9494 h 1479128"/>
              <a:gd name="connsiteX7" fmla="*/ 2923855 w 2923855"/>
              <a:gd name="connsiteY7" fmla="*/ 28352 h 1479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23855" h="1479128">
                <a:moveTo>
                  <a:pt x="2923855" y="1479128"/>
                </a:moveTo>
                <a:lnTo>
                  <a:pt x="0" y="1479128"/>
                </a:lnTo>
                <a:lnTo>
                  <a:pt x="1368245" y="405504"/>
                </a:lnTo>
                <a:lnTo>
                  <a:pt x="1410727" y="373857"/>
                </a:lnTo>
                <a:cubicBezTo>
                  <a:pt x="1742357" y="139664"/>
                  <a:pt x="2122368" y="17528"/>
                  <a:pt x="2503486" y="1756"/>
                </a:cubicBezTo>
                <a:cubicBezTo>
                  <a:pt x="2543187" y="114"/>
                  <a:pt x="2582898" y="-375"/>
                  <a:pt x="2622568" y="284"/>
                </a:cubicBezTo>
                <a:cubicBezTo>
                  <a:pt x="2677115" y="1190"/>
                  <a:pt x="2731584" y="4266"/>
                  <a:pt x="2785835" y="9494"/>
                </a:cubicBezTo>
                <a:lnTo>
                  <a:pt x="2923855" y="28352"/>
                </a:lnTo>
                <a:close/>
              </a:path>
            </a:pathLst>
          </a:custGeom>
          <a:gradFill>
            <a:gsLst>
              <a:gs pos="33000">
                <a:schemeClr val="bg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381CBD-08D9-3C9A-7620-24F2D6404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709738"/>
            <a:ext cx="6455434" cy="2981274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D5AE2B-1716-CEEC-73F8-E81F591925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0" y="4759252"/>
            <a:ext cx="5397260" cy="95574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CF3052-6EE8-979F-04FB-1B8DF81F2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986285-161A-6869-27C2-0A159C234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7ED64F-5DAB-238D-C34A-1DCCB1222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771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484D0-7460-7B08-F1EE-96EABE402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936841"/>
            <a:ext cx="10092477" cy="95366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80B7F9-8ECB-7079-A11E-51D3903E2B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800" y="2117341"/>
            <a:ext cx="4809482" cy="37601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E97161-CAF5-CA48-D814-7ACD43AB99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9795" y="2117341"/>
            <a:ext cx="4809482" cy="37601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BD680-4E7A-5155-3CAE-6BD44EE8BA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6A152D-EFF2-B3AA-3F25-14E113673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BD6032-FD7A-BFFD-9BE5-48EDBEFBD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098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47F4D-4855-340E-03F3-4860885EC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63283"/>
            <a:ext cx="10096500" cy="91600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CEB472-7426-C288-B5F6-0A1232DCED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1" y="1879287"/>
            <a:ext cx="4739628" cy="582117"/>
          </a:xfrm>
        </p:spPr>
        <p:txBody>
          <a:bodyPr anchor="b">
            <a:noAutofit/>
          </a:bodyPr>
          <a:lstStyle>
            <a:lvl1pPr marL="0" indent="0">
              <a:buNone/>
              <a:defRPr sz="1400" b="1" cap="all" spc="25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194F9C-B6FA-97C3-F618-0CF956CB53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66801" y="2505075"/>
            <a:ext cx="4739628" cy="33896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F5665C-7910-AFA2-350F-42C06ED5AF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00330" y="1879287"/>
            <a:ext cx="4762970" cy="582117"/>
          </a:xfrm>
        </p:spPr>
        <p:txBody>
          <a:bodyPr anchor="b">
            <a:noAutofit/>
          </a:bodyPr>
          <a:lstStyle>
            <a:lvl1pPr marL="0" indent="0">
              <a:buNone/>
              <a:defRPr sz="1400" b="1" cap="all" spc="25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71352E-1DE0-F0CD-6F81-1D8FF59C2B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00330" y="2505075"/>
            <a:ext cx="4762970" cy="33896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D38F7E4-7D9E-4736-3269-4F0C46996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18386CF-9A84-8D2A-BC47-C951DD994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80844D-FE1F-49E7-3BBD-527FB72E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081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F691C-93A5-1364-00A9-A470C289F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357223"/>
            <a:ext cx="8886884" cy="1043078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E055BD-4154-B9D1-0B5B-B1E3A06B6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2A9E4A-03D1-7A8B-233D-014A3248F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2CEFC4-D276-DF45-F395-F5BD2EA70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972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12C0AD-76F4-FCE4-2717-0A9AA4351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83BB66-3F41-7F1D-5108-B3F679A88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AA6DA0-07AE-4BE4-B82F-7936D0E3E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556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BFB75-C953-0BD0-4E2E-717767426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770626"/>
            <a:ext cx="3705225" cy="1286774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E1AA52-60F3-40F2-673B-5848F4253F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75426"/>
            <a:ext cx="5980112" cy="476837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0167E8-C561-5A72-AED3-442F66DDEE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6800" y="2057400"/>
            <a:ext cx="37052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DBFED3-7CB3-1B8B-9504-13A121CAD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2456C9-19A0-4441-B1AF-B7AFBF642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8898EA-84CC-411C-0012-D31495369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13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C1E10-1458-2553-05B4-313F7E26D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782128"/>
            <a:ext cx="3705225" cy="1275272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C0F677-F177-6DED-1920-685B9D9FF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143000"/>
            <a:ext cx="5980112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4D1CB1-2109-480E-8904-4077C94D6E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6800" y="2057400"/>
            <a:ext cx="3705225" cy="36576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B0DB38-7CB9-2140-BC21-6D2E7DD0B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B448AD-3B1D-4B5E-CAB9-BB5FD2CDE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EEF53D-CF5A-87A2-E973-3B8CCDEBA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298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1F4A25-A386-9574-775C-E5E5F9FC3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36841"/>
            <a:ext cx="8886884" cy="95366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F7885F-2B7B-74DB-9996-E0ACEBC9DB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8" y="2139696"/>
            <a:ext cx="8883836" cy="36776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4F519-BA47-2B81-CC1C-7E1F119EC6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477379" y="4629744"/>
            <a:ext cx="2653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1E351CED-465B-40B5-ADCE-957C918F227B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952D7B-C352-1630-4C3D-7D5983C04D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10602" y="6318446"/>
            <a:ext cx="27431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E04F0-DF9B-480B-CC46-BAE7A81FB7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6318446"/>
            <a:ext cx="6156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1"/>
                </a:solidFill>
              </a:defRPr>
            </a:lvl1pPr>
          </a:lstStyle>
          <a:p>
            <a:fld id="{5A33CB2A-1702-4C1D-9CC4-8D472D39F1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11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2" r:id="rId6"/>
    <p:sldLayoutId id="2147483688" r:id="rId7"/>
    <p:sldLayoutId id="2147483689" r:id="rId8"/>
    <p:sldLayoutId id="2147483690" r:id="rId9"/>
    <p:sldLayoutId id="2147483691" r:id="rId10"/>
    <p:sldLayoutId id="214748369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defTabSz="914400" rtl="0" eaLnBrk="1" latinLnBrk="0" hangingPunct="1">
        <a:lnSpc>
          <a:spcPct val="120000"/>
        </a:lnSpc>
        <a:spcBef>
          <a:spcPts val="500"/>
        </a:spcBef>
        <a:buFont typeface="Neue Haas Grotesk Text Pro" panose="020B05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Neue Haas Grotesk Text Pro" panose="020B05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view.genially.com/5ec0688f8e243b0d5a3337cf/horizontal-infographic-timeline-los-circuitos-electricos" TargetMode="External"/><Relationship Id="rId13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4.jpeg"/><Relationship Id="rId12" Type="http://schemas.openxmlformats.org/officeDocument/2006/relationships/hyperlink" Target="https://quizizz.com/admin/quiz/5bed8d4f9b9ca7001b94143a/circuitos-electricos" TargetMode="External"/><Relationship Id="rId2" Type="http://schemas.openxmlformats.org/officeDocument/2006/relationships/image" Target="../media/image1.jpg"/><Relationship Id="rId16" Type="http://schemas.openxmlformats.org/officeDocument/2006/relationships/hyperlink" Target="https://www.youtube.com/watch?v=a4mY3YMNLz8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mediateca.educa.madrid.org/recursosfp/nvvt2w6jinl1nwhq" TargetMode="External"/><Relationship Id="rId11" Type="http://schemas.openxmlformats.org/officeDocument/2006/relationships/hyperlink" Target="https://www.liveworksheets.com/es/w/es/digitales/2265953" TargetMode="External"/><Relationship Id="rId5" Type="http://schemas.openxmlformats.org/officeDocument/2006/relationships/image" Target="../media/image3.jpeg"/><Relationship Id="rId15" Type="http://schemas.openxmlformats.org/officeDocument/2006/relationships/image" Target="../media/image8.jpg"/><Relationship Id="rId10" Type="http://schemas.openxmlformats.org/officeDocument/2006/relationships/image" Target="../media/image6.jpg"/><Relationship Id="rId4" Type="http://schemas.openxmlformats.org/officeDocument/2006/relationships/hyperlink" Target="https://mediateca.educa.madrid.org/documentos/risufkjlrdzccz8r" TargetMode="External"/><Relationship Id="rId9" Type="http://schemas.openxmlformats.org/officeDocument/2006/relationships/image" Target="../media/image5.jpeg"/><Relationship Id="rId14" Type="http://schemas.openxmlformats.org/officeDocument/2006/relationships/hyperlink" Target="https://embed.kahoot.it/9c4a19af-d4fc-489d-bfda-0ef0a664371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9">
            <a:extLst>
              <a:ext uri="{FF2B5EF4-FFF2-40B4-BE49-F238E27FC236}">
                <a16:creationId xmlns:a16="http://schemas.microsoft.com/office/drawing/2014/main" id="{C2329425-0083-BCD7-C8F1-24F1F98B7F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 descr="Caja de resonancia de audio">
            <a:extLst>
              <a:ext uri="{FF2B5EF4-FFF2-40B4-BE49-F238E27FC236}">
                <a16:creationId xmlns:a16="http://schemas.microsoft.com/office/drawing/2014/main" id="{F2D19ADA-958F-D9DE-96DB-8DB6BCC10C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/>
        </p:blipFill>
        <p:spPr>
          <a:xfrm>
            <a:off x="-20461" y="40329"/>
            <a:ext cx="12191979" cy="6857990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FFCE8CD-3FA1-5CD3-0A5E-DF1AE2370C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540000" flipV="1">
            <a:off x="-53996" y="-92730"/>
            <a:ext cx="10310375" cy="5585179"/>
          </a:xfrm>
          <a:custGeom>
            <a:avLst/>
            <a:gdLst>
              <a:gd name="connsiteX0" fmla="*/ 2195972 w 11953381"/>
              <a:gd name="connsiteY0" fmla="*/ 2336 h 6475203"/>
              <a:gd name="connsiteX1" fmla="*/ 6451 w 11953381"/>
              <a:gd name="connsiteY1" fmla="*/ 741155 h 6475203"/>
              <a:gd name="connsiteX2" fmla="*/ 0 w 11953381"/>
              <a:gd name="connsiteY2" fmla="*/ 746044 h 6475203"/>
              <a:gd name="connsiteX3" fmla="*/ 100003 w 11953381"/>
              <a:gd name="connsiteY3" fmla="*/ 6475203 h 6475203"/>
              <a:gd name="connsiteX4" fmla="*/ 11953381 w 11953381"/>
              <a:gd name="connsiteY4" fmla="*/ 6268302 h 6475203"/>
              <a:gd name="connsiteX5" fmla="*/ 4666255 w 11953381"/>
              <a:gd name="connsiteY5" fmla="*/ 753030 h 6475203"/>
              <a:gd name="connsiteX6" fmla="*/ 4581978 w 11953381"/>
              <a:gd name="connsiteY6" fmla="*/ 692507 h 6475203"/>
              <a:gd name="connsiteX7" fmla="*/ 2429229 w 11953381"/>
              <a:gd name="connsiteY7" fmla="*/ 1150 h 6475203"/>
              <a:gd name="connsiteX8" fmla="*/ 2195972 w 11953381"/>
              <a:gd name="connsiteY8" fmla="*/ 2336 h 6475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53381" h="6475203">
                <a:moveTo>
                  <a:pt x="2195972" y="2336"/>
                </a:moveTo>
                <a:cubicBezTo>
                  <a:pt x="1419299" y="28801"/>
                  <a:pt x="654656" y="279884"/>
                  <a:pt x="6451" y="741155"/>
                </a:cubicBezTo>
                <a:lnTo>
                  <a:pt x="0" y="746044"/>
                </a:lnTo>
                <a:lnTo>
                  <a:pt x="100003" y="6475203"/>
                </a:lnTo>
                <a:lnTo>
                  <a:pt x="11953381" y="6268302"/>
                </a:lnTo>
                <a:lnTo>
                  <a:pt x="4666255" y="753030"/>
                </a:lnTo>
                <a:lnTo>
                  <a:pt x="4581978" y="692507"/>
                </a:lnTo>
                <a:cubicBezTo>
                  <a:pt x="3924516" y="245206"/>
                  <a:pt x="3176141" y="19009"/>
                  <a:pt x="2429229" y="1150"/>
                </a:cubicBezTo>
                <a:cubicBezTo>
                  <a:pt x="2351426" y="-711"/>
                  <a:pt x="2273638" y="-310"/>
                  <a:pt x="2195972" y="2336"/>
                </a:cubicBezTo>
                <a:close/>
              </a:path>
            </a:pathLst>
          </a:custGeom>
          <a:gradFill>
            <a:gsLst>
              <a:gs pos="32000">
                <a:schemeClr val="bg2">
                  <a:alpha val="52000"/>
                </a:schemeClr>
              </a:gs>
              <a:gs pos="100000">
                <a:schemeClr val="accent1">
                  <a:lumMod val="60000"/>
                  <a:lumOff val="40000"/>
                  <a:alpha val="4700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702A46E-8C8B-9448-A31B-CA92002231E0}"/>
              </a:ext>
            </a:extLst>
          </p:cNvPr>
          <p:cNvSpPr txBox="1"/>
          <p:nvPr/>
        </p:nvSpPr>
        <p:spPr>
          <a:xfrm>
            <a:off x="376119" y="380967"/>
            <a:ext cx="8549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ESPACIO DE ACTIVIDADES CON RITMOS DISTINTOS DE APRENDIZAJE…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885CDAA-5B6E-7F1C-E7CF-E3E37A1DFC4D}"/>
              </a:ext>
            </a:extLst>
          </p:cNvPr>
          <p:cNvSpPr txBox="1"/>
          <p:nvPr/>
        </p:nvSpPr>
        <p:spPr>
          <a:xfrm>
            <a:off x="8266421" y="5858115"/>
            <a:ext cx="39050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>
                <a:solidFill>
                  <a:schemeClr val="bg1"/>
                </a:solidFill>
              </a:rPr>
              <a:t>Jesús González Sánchez-Molero – Profesor Grado Medio y Superior</a:t>
            </a:r>
          </a:p>
          <a:p>
            <a:pPr algn="ctr"/>
            <a:r>
              <a:rPr lang="es-ES" sz="1600" b="1" dirty="0">
                <a:solidFill>
                  <a:schemeClr val="bg1"/>
                </a:solidFill>
              </a:rPr>
              <a:t>FP Telecomunicaciones</a:t>
            </a:r>
          </a:p>
        </p:txBody>
      </p:sp>
      <p:pic>
        <p:nvPicPr>
          <p:cNvPr id="31" name="Imagen 30" descr="Micrófono retro">
            <a:extLst>
              <a:ext uri="{FF2B5EF4-FFF2-40B4-BE49-F238E27FC236}">
                <a16:creationId xmlns:a16="http://schemas.microsoft.com/office/drawing/2014/main" id="{7C109C8D-47F8-F69C-182C-7017FAE6D9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56" y="3838656"/>
            <a:ext cx="1018000" cy="1527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4" name="CuadroTexto 33">
            <a:extLst>
              <a:ext uri="{FF2B5EF4-FFF2-40B4-BE49-F238E27FC236}">
                <a16:creationId xmlns:a16="http://schemas.microsoft.com/office/drawing/2014/main" id="{2F21C060-9F09-9BA7-E91C-9B66A1B195E8}"/>
              </a:ext>
            </a:extLst>
          </p:cNvPr>
          <p:cNvSpPr txBox="1"/>
          <p:nvPr/>
        </p:nvSpPr>
        <p:spPr>
          <a:xfrm>
            <a:off x="97491" y="3059668"/>
            <a:ext cx="120097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INICIO</a:t>
            </a:r>
          </a:p>
          <a:p>
            <a:pPr algn="ctr"/>
            <a:r>
              <a:rPr lang="es-ES" sz="1200" b="1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Mediateca –</a:t>
            </a:r>
          </a:p>
          <a:p>
            <a:pPr algn="ctr"/>
            <a:r>
              <a:rPr lang="es-ES" sz="1200" b="1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Instrucciones</a:t>
            </a:r>
            <a:endParaRPr lang="es-ES" sz="1200" b="1" dirty="0">
              <a:solidFill>
                <a:schemeClr val="bg1"/>
              </a:solidFill>
            </a:endParaRPr>
          </a:p>
        </p:txBody>
      </p:sp>
      <p:pic>
        <p:nvPicPr>
          <p:cNvPr id="36" name="Imagen 35" descr="Cinta de casete con etiqueta de arco iris">
            <a:extLst>
              <a:ext uri="{FF2B5EF4-FFF2-40B4-BE49-F238E27FC236}">
                <a16:creationId xmlns:a16="http://schemas.microsoft.com/office/drawing/2014/main" id="{F75B1B1A-4BCF-6F36-2160-E17C9B59C2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265" y="4142414"/>
            <a:ext cx="1090630" cy="1527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7" name="CuadroTexto 36">
            <a:extLst>
              <a:ext uri="{FF2B5EF4-FFF2-40B4-BE49-F238E27FC236}">
                <a16:creationId xmlns:a16="http://schemas.microsoft.com/office/drawing/2014/main" id="{5DA58955-6D57-8245-679B-F833EFED7EC8}"/>
              </a:ext>
            </a:extLst>
          </p:cNvPr>
          <p:cNvSpPr txBox="1"/>
          <p:nvPr/>
        </p:nvSpPr>
        <p:spPr>
          <a:xfrm>
            <a:off x="1220801" y="3293577"/>
            <a:ext cx="14894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TAREA 1</a:t>
            </a:r>
          </a:p>
          <a:p>
            <a:pPr algn="ctr"/>
            <a:r>
              <a:rPr lang="es-ES" sz="1200" b="1" dirty="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Mediateca - Video Montaje circuito</a:t>
            </a:r>
            <a:endParaRPr lang="es-ES" sz="1200" b="1" dirty="0">
              <a:solidFill>
                <a:schemeClr val="bg1"/>
              </a:solidFill>
            </a:endParaRPr>
          </a:p>
        </p:txBody>
      </p:sp>
      <p:pic>
        <p:nvPicPr>
          <p:cNvPr id="39" name="Imagen 38" descr="Radio retro en un bastidor de madera marrón">
            <a:extLst>
              <a:ext uri="{FF2B5EF4-FFF2-40B4-BE49-F238E27FC236}">
                <a16:creationId xmlns:a16="http://schemas.microsoft.com/office/drawing/2014/main" id="{29ED5237-9D52-0A05-4A53-5A0F66742D8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968" y="4199794"/>
            <a:ext cx="1697555" cy="121107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0" name="CuadroTexto 39">
            <a:extLst>
              <a:ext uri="{FF2B5EF4-FFF2-40B4-BE49-F238E27FC236}">
                <a16:creationId xmlns:a16="http://schemas.microsoft.com/office/drawing/2014/main" id="{D18568EB-9D32-0509-F881-63E622BB35CF}"/>
              </a:ext>
            </a:extLst>
          </p:cNvPr>
          <p:cNvSpPr txBox="1"/>
          <p:nvPr/>
        </p:nvSpPr>
        <p:spPr>
          <a:xfrm>
            <a:off x="2721585" y="3336667"/>
            <a:ext cx="14460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TAREA 2</a:t>
            </a:r>
          </a:p>
          <a:p>
            <a:pPr algn="ctr"/>
            <a:r>
              <a:rPr lang="es-ES" sz="1200" b="1" dirty="0" err="1">
                <a:solidFill>
                  <a:schemeClr val="bg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Genially</a:t>
            </a:r>
            <a:r>
              <a:rPr lang="es-ES" sz="1200" b="1" dirty="0">
                <a:solidFill>
                  <a:schemeClr val="bg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 Los circuitos eléctricos</a:t>
            </a:r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42" name="Imagen 41" descr="Auriculares azul claro">
            <a:extLst>
              <a:ext uri="{FF2B5EF4-FFF2-40B4-BE49-F238E27FC236}">
                <a16:creationId xmlns:a16="http://schemas.microsoft.com/office/drawing/2014/main" id="{656B4F1F-844B-8D4E-3336-158B3A82BD0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249" y="1146160"/>
            <a:ext cx="1763573" cy="11757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4" name="Imagen 43" descr="Disco vintage sobre tocadiscos">
            <a:extLst>
              <a:ext uri="{FF2B5EF4-FFF2-40B4-BE49-F238E27FC236}">
                <a16:creationId xmlns:a16="http://schemas.microsoft.com/office/drawing/2014/main" id="{01BFE232-0AFD-CDB6-C808-541582F599F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389" y="3258756"/>
            <a:ext cx="1489459" cy="9929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6" name="CuadroTexto 45">
            <a:extLst>
              <a:ext uri="{FF2B5EF4-FFF2-40B4-BE49-F238E27FC236}">
                <a16:creationId xmlns:a16="http://schemas.microsoft.com/office/drawing/2014/main" id="{6229D918-D9D0-18F2-DB82-6BA1E02BAC69}"/>
              </a:ext>
            </a:extLst>
          </p:cNvPr>
          <p:cNvSpPr txBox="1"/>
          <p:nvPr/>
        </p:nvSpPr>
        <p:spPr>
          <a:xfrm>
            <a:off x="4123095" y="2444945"/>
            <a:ext cx="12965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TAREA 3</a:t>
            </a:r>
          </a:p>
          <a:p>
            <a:pPr algn="ctr"/>
            <a:r>
              <a:rPr lang="es-ES" sz="1200" b="1" dirty="0" err="1">
                <a:solidFill>
                  <a:schemeClr val="bg1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Liveworksheet</a:t>
            </a:r>
            <a:r>
              <a:rPr lang="es-ES" sz="1200" b="1" dirty="0">
                <a:solidFill>
                  <a:schemeClr val="bg1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 Circuitos digitales</a:t>
            </a:r>
            <a:endParaRPr lang="es-ES" sz="1200" b="1" dirty="0">
              <a:solidFill>
                <a:schemeClr val="bg1"/>
              </a:solidFill>
            </a:endParaRP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378DE055-D607-0D04-D6BF-004732E98853}"/>
              </a:ext>
            </a:extLst>
          </p:cNvPr>
          <p:cNvSpPr txBox="1"/>
          <p:nvPr/>
        </p:nvSpPr>
        <p:spPr>
          <a:xfrm>
            <a:off x="7513262" y="1003453"/>
            <a:ext cx="156847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TAREA 4</a:t>
            </a:r>
          </a:p>
          <a:p>
            <a:pPr algn="ctr"/>
            <a:r>
              <a:rPr lang="es-ES" sz="1200" b="1" dirty="0" err="1">
                <a:solidFill>
                  <a:schemeClr val="bg1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Quizz</a:t>
            </a:r>
            <a:r>
              <a:rPr lang="es-ES" sz="1200" b="1" dirty="0">
                <a:solidFill>
                  <a:schemeClr val="bg1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 Circuitos Eléctricos</a:t>
            </a:r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49" name="Imagen 48" descr="Padre de pie con el niño sobre los hombros en el interior, ambos sonriendo con los músculos del brazo flexionado">
            <a:extLst>
              <a:ext uri="{FF2B5EF4-FFF2-40B4-BE49-F238E27FC236}">
                <a16:creationId xmlns:a16="http://schemas.microsoft.com/office/drawing/2014/main" id="{98683AEA-129D-5296-1F80-B4B58795B35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807" y="0"/>
            <a:ext cx="1892300" cy="12615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0" name="CuadroTexto 49">
            <a:extLst>
              <a:ext uri="{FF2B5EF4-FFF2-40B4-BE49-F238E27FC236}">
                <a16:creationId xmlns:a16="http://schemas.microsoft.com/office/drawing/2014/main" id="{22C7F505-1A7C-3114-A01E-104B04F96B13}"/>
              </a:ext>
            </a:extLst>
          </p:cNvPr>
          <p:cNvSpPr txBox="1"/>
          <p:nvPr/>
        </p:nvSpPr>
        <p:spPr>
          <a:xfrm>
            <a:off x="9297800" y="1232452"/>
            <a:ext cx="12718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META</a:t>
            </a:r>
          </a:p>
          <a:p>
            <a:pPr algn="ctr"/>
            <a:r>
              <a:rPr lang="es-ES" sz="1200" b="1" dirty="0" err="1">
                <a:solidFill>
                  <a:schemeClr val="bg1"/>
                </a:solidFill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Kahoot</a:t>
            </a:r>
            <a:r>
              <a:rPr lang="es-ES" sz="1200" b="1" dirty="0">
                <a:solidFill>
                  <a:schemeClr val="bg1"/>
                </a:solidFill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-Circuitos eléctricos</a:t>
            </a:r>
            <a:endParaRPr lang="es-ES" sz="1200" b="1" dirty="0">
              <a:solidFill>
                <a:schemeClr val="bg1"/>
              </a:solidFill>
            </a:endParaRPr>
          </a:p>
        </p:txBody>
      </p:sp>
      <p:pic>
        <p:nvPicPr>
          <p:cNvPr id="52" name="Imagen 51" descr="Niño mordiendo un hombre de jengibre">
            <a:extLst>
              <a:ext uri="{FF2B5EF4-FFF2-40B4-BE49-F238E27FC236}">
                <a16:creationId xmlns:a16="http://schemas.microsoft.com/office/drawing/2014/main" id="{7970CFF9-BD3B-E6F9-C32D-669FDFA1FE7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752" y="1871133"/>
            <a:ext cx="1637716" cy="10385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3" name="CuadroTexto 52">
            <a:extLst>
              <a:ext uri="{FF2B5EF4-FFF2-40B4-BE49-F238E27FC236}">
                <a16:creationId xmlns:a16="http://schemas.microsoft.com/office/drawing/2014/main" id="{72036D73-430D-F93E-CFBB-7DA4B3C7A98D}"/>
              </a:ext>
            </a:extLst>
          </p:cNvPr>
          <p:cNvSpPr txBox="1"/>
          <p:nvPr/>
        </p:nvSpPr>
        <p:spPr>
          <a:xfrm>
            <a:off x="5100575" y="945620"/>
            <a:ext cx="17106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REPOSTAJE</a:t>
            </a:r>
          </a:p>
          <a:p>
            <a:pPr algn="ctr"/>
            <a:r>
              <a:rPr lang="es-ES" sz="1200" b="1" dirty="0" err="1">
                <a:solidFill>
                  <a:schemeClr val="bg1"/>
                </a:solidFill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Youtube</a:t>
            </a:r>
            <a:r>
              <a:rPr lang="es-ES" sz="1200" b="1" dirty="0">
                <a:solidFill>
                  <a:schemeClr val="bg1"/>
                </a:solidFill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- Electricidad para </a:t>
            </a:r>
            <a:r>
              <a:rPr lang="es-ES" sz="1200" b="1" dirty="0" err="1">
                <a:solidFill>
                  <a:schemeClr val="bg1"/>
                </a:solidFill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dummies</a:t>
            </a:r>
            <a:endParaRPr lang="es-E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679459"/>
      </p:ext>
    </p:extLst>
  </p:cSld>
  <p:clrMapOvr>
    <a:masterClrMapping/>
  </p:clrMapOvr>
</p:sld>
</file>

<file path=ppt/theme/theme1.xml><?xml version="1.0" encoding="utf-8"?>
<a:theme xmlns:a="http://schemas.openxmlformats.org/drawingml/2006/main" name="SwellVTI">
  <a:themeElements>
    <a:clrScheme name="Swell">
      <a:dk1>
        <a:sysClr val="windowText" lastClr="000000"/>
      </a:dk1>
      <a:lt1>
        <a:sysClr val="window" lastClr="FFFFFF"/>
      </a:lt1>
      <a:dk2>
        <a:srgbClr val="233B47"/>
      </a:dk2>
      <a:lt2>
        <a:srgbClr val="FEEFD9"/>
      </a:lt2>
      <a:accent1>
        <a:srgbClr val="16AEA7"/>
      </a:accent1>
      <a:accent2>
        <a:srgbClr val="618F88"/>
      </a:accent2>
      <a:accent3>
        <a:srgbClr val="7A9973"/>
      </a:accent3>
      <a:accent4>
        <a:srgbClr val="8AAE8E"/>
      </a:accent4>
      <a:accent5>
        <a:srgbClr val="EB8F60"/>
      </a:accent5>
      <a:accent6>
        <a:srgbClr val="E57A6F"/>
      </a:accent6>
      <a:hlink>
        <a:srgbClr val="13968F"/>
      </a:hlink>
      <a:folHlink>
        <a:srgbClr val="E56152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wellVTI" id="{8361A04D-931A-43DC-973B-1B0B1DD5DECC}" vid="{6DDB23E8-D18E-4BDA-98D6-324466149EB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56</Words>
  <Application>Microsoft Office PowerPoint</Application>
  <PresentationFormat>Panorámica</PresentationFormat>
  <Paragraphs>18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Neue Haas Grotesk Text Pro</vt:lpstr>
      <vt:lpstr>SwellVTI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Jesus Gonzalez Sanchez-Molero</dc:creator>
  <cp:lastModifiedBy>Jesus Gonzalez Sanchez-Molero</cp:lastModifiedBy>
  <cp:revision>1</cp:revision>
  <dcterms:created xsi:type="dcterms:W3CDTF">2024-05-28T07:07:36Z</dcterms:created>
  <dcterms:modified xsi:type="dcterms:W3CDTF">2024-05-29T11:20:19Z</dcterms:modified>
</cp:coreProperties>
</file>