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51A849-DB7B-4E5B-836C-7C38F58AC14F}" v="14" dt="2024-05-29T11:20:00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us Gonzalez Sanchez-Molero" userId="7973e619b8e0b117" providerId="LiveId" clId="{F551A849-DB7B-4E5B-836C-7C38F58AC14F}"/>
    <pc:docChg chg="undo custSel modSld">
      <pc:chgData name="Jesus Gonzalez Sanchez-Molero" userId="7973e619b8e0b117" providerId="LiveId" clId="{F551A849-DB7B-4E5B-836C-7C38F58AC14F}" dt="2024-05-29T11:20:16.743" v="380" actId="1076"/>
      <pc:docMkLst>
        <pc:docMk/>
      </pc:docMkLst>
      <pc:sldChg chg="modSp mod">
        <pc:chgData name="Jesus Gonzalez Sanchez-Molero" userId="7973e619b8e0b117" providerId="LiveId" clId="{F551A849-DB7B-4E5B-836C-7C38F58AC14F}" dt="2024-05-29T11:20:16.743" v="380" actId="1076"/>
        <pc:sldMkLst>
          <pc:docMk/>
          <pc:sldMk cId="1962679459" sldId="256"/>
        </pc:sldMkLst>
        <pc:spChg chg="mod">
          <ac:chgData name="Jesus Gonzalez Sanchez-Molero" userId="7973e619b8e0b117" providerId="LiveId" clId="{F551A849-DB7B-4E5B-836C-7C38F58AC14F}" dt="2024-05-29T08:46:43.760" v="0" actId="20577"/>
          <ac:spMkLst>
            <pc:docMk/>
            <pc:sldMk cId="1962679459" sldId="256"/>
            <ac:spMk id="6" creationId="{7702A46E-8C8B-9448-A31B-CA92002231E0}"/>
          </ac:spMkLst>
        </pc:spChg>
        <pc:spChg chg="mod">
          <ac:chgData name="Jesus Gonzalez Sanchez-Molero" userId="7973e619b8e0b117" providerId="LiveId" clId="{F551A849-DB7B-4E5B-836C-7C38F58AC14F}" dt="2024-05-29T11:20:16.743" v="380" actId="1076"/>
          <ac:spMkLst>
            <pc:docMk/>
            <pc:sldMk cId="1962679459" sldId="256"/>
            <ac:spMk id="7" creationId="{8885CDAA-5B6E-7F1C-E7CF-E3E37A1DFC4D}"/>
          </ac:spMkLst>
        </pc:spChg>
        <pc:spChg chg="mod">
          <ac:chgData name="Jesus Gonzalez Sanchez-Molero" userId="7973e619b8e0b117" providerId="LiveId" clId="{F551A849-DB7B-4E5B-836C-7C38F58AC14F}" dt="2024-05-29T11:17:35.743" v="331" actId="1076"/>
          <ac:spMkLst>
            <pc:docMk/>
            <pc:sldMk cId="1962679459" sldId="256"/>
            <ac:spMk id="34" creationId="{2F21C060-9F09-9BA7-E91C-9B66A1B195E8}"/>
          </ac:spMkLst>
        </pc:spChg>
        <pc:spChg chg="mod">
          <ac:chgData name="Jesus Gonzalez Sanchez-Molero" userId="7973e619b8e0b117" providerId="LiveId" clId="{F551A849-DB7B-4E5B-836C-7C38F58AC14F}" dt="2024-05-29T11:17:38.047" v="332" actId="1076"/>
          <ac:spMkLst>
            <pc:docMk/>
            <pc:sldMk cId="1962679459" sldId="256"/>
            <ac:spMk id="37" creationId="{5DA58955-6D57-8245-679B-F833EFED7EC8}"/>
          </ac:spMkLst>
        </pc:spChg>
        <pc:spChg chg="mod">
          <ac:chgData name="Jesus Gonzalez Sanchez-Molero" userId="7973e619b8e0b117" providerId="LiveId" clId="{F551A849-DB7B-4E5B-836C-7C38F58AC14F}" dt="2024-05-29T11:17:41.091" v="333" actId="1076"/>
          <ac:spMkLst>
            <pc:docMk/>
            <pc:sldMk cId="1962679459" sldId="256"/>
            <ac:spMk id="40" creationId="{D18568EB-9D32-0509-F881-63E622BB35CF}"/>
          </ac:spMkLst>
        </pc:spChg>
        <pc:spChg chg="mod">
          <ac:chgData name="Jesus Gonzalez Sanchez-Molero" userId="7973e619b8e0b117" providerId="LiveId" clId="{F551A849-DB7B-4E5B-836C-7C38F58AC14F}" dt="2024-05-29T11:17:43.772" v="334" actId="1076"/>
          <ac:spMkLst>
            <pc:docMk/>
            <pc:sldMk cId="1962679459" sldId="256"/>
            <ac:spMk id="46" creationId="{6229D918-D9D0-18F2-DB82-6BA1E02BAC69}"/>
          </ac:spMkLst>
        </pc:spChg>
        <pc:spChg chg="mod">
          <ac:chgData name="Jesus Gonzalez Sanchez-Molero" userId="7973e619b8e0b117" providerId="LiveId" clId="{F551A849-DB7B-4E5B-836C-7C38F58AC14F}" dt="2024-05-29T11:17:58.454" v="339" actId="1076"/>
          <ac:spMkLst>
            <pc:docMk/>
            <pc:sldMk cId="1962679459" sldId="256"/>
            <ac:spMk id="47" creationId="{378DE055-D607-0D04-D6BF-004732E98853}"/>
          </ac:spMkLst>
        </pc:spChg>
        <pc:spChg chg="mod">
          <ac:chgData name="Jesus Gonzalez Sanchez-Molero" userId="7973e619b8e0b117" providerId="LiveId" clId="{F551A849-DB7B-4E5B-836C-7C38F58AC14F}" dt="2024-05-29T11:20:03.398" v="378" actId="207"/>
          <ac:spMkLst>
            <pc:docMk/>
            <pc:sldMk cId="1962679459" sldId="256"/>
            <ac:spMk id="50" creationId="{22C7F505-1A7C-3114-A01E-104B04F96B13}"/>
          </ac:spMkLst>
        </pc:spChg>
        <pc:spChg chg="mod">
          <ac:chgData name="Jesus Gonzalez Sanchez-Molero" userId="7973e619b8e0b117" providerId="LiveId" clId="{F551A849-DB7B-4E5B-836C-7C38F58AC14F}" dt="2024-05-29T11:17:52.643" v="337" actId="1076"/>
          <ac:spMkLst>
            <pc:docMk/>
            <pc:sldMk cId="1962679459" sldId="256"/>
            <ac:spMk id="53" creationId="{72036D73-430D-F93E-CFBB-7DA4B3C7A98D}"/>
          </ac:spMkLst>
        </pc:spChg>
        <pc:picChg chg="mod">
          <ac:chgData name="Jesus Gonzalez Sanchez-Molero" userId="7973e619b8e0b117" providerId="LiveId" clId="{F551A849-DB7B-4E5B-836C-7C38F58AC14F}" dt="2024-05-29T11:17:47.348" v="336" actId="1076"/>
          <ac:picMkLst>
            <pc:docMk/>
            <pc:sldMk cId="1962679459" sldId="256"/>
            <ac:picMk id="5" creationId="{F2D19ADA-958F-D9DE-96DB-8DB6BCC10CAA}"/>
          </ac:picMkLst>
        </pc:picChg>
        <pc:picChg chg="mod">
          <ac:chgData name="Jesus Gonzalez Sanchez-Molero" userId="7973e619b8e0b117" providerId="LiveId" clId="{F551A849-DB7B-4E5B-836C-7C38F58AC14F}" dt="2024-05-29T09:04:02.567" v="6" actId="1076"/>
          <ac:picMkLst>
            <pc:docMk/>
            <pc:sldMk cId="1962679459" sldId="256"/>
            <ac:picMk id="42" creationId="{656B4F1F-844B-8D4E-3336-158B3A82BD07}"/>
          </ac:picMkLst>
        </pc:picChg>
        <pc:picChg chg="mod">
          <ac:chgData name="Jesus Gonzalez Sanchez-Molero" userId="7973e619b8e0b117" providerId="LiveId" clId="{F551A849-DB7B-4E5B-836C-7C38F58AC14F}" dt="2024-05-29T09:04:15.599" v="8" actId="1076"/>
          <ac:picMkLst>
            <pc:docMk/>
            <pc:sldMk cId="1962679459" sldId="256"/>
            <ac:picMk id="44" creationId="{01BFE232-0AFD-CDB6-C808-541582F599F0}"/>
          </ac:picMkLst>
        </pc:picChg>
        <pc:picChg chg="mod">
          <ac:chgData name="Jesus Gonzalez Sanchez-Molero" userId="7973e619b8e0b117" providerId="LiveId" clId="{F551A849-DB7B-4E5B-836C-7C38F58AC14F}" dt="2024-05-29T09:04:18.927" v="9" actId="1076"/>
          <ac:picMkLst>
            <pc:docMk/>
            <pc:sldMk cId="1962679459" sldId="256"/>
            <ac:picMk id="52" creationId="{7970CFF9-BD3B-E6F9-C32D-669FDFA1FE7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0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4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8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7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9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genially.com/5ec0688f8e243b0d5a3337cf/horizontal-infographic-timeline-los-circuitos-electricos" TargetMode="External"/><Relationship Id="rId13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hyperlink" Target="https://quizizz.com/admin/quiz/5bed8d4f9b9ca7001b94143a/circuitos-electricos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s://www.youtube.com/watch?v=a4mY3YMNLz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diateca.educa.madrid.org/recursosfp/nvvt2w6jinl1nwhq" TargetMode="External"/><Relationship Id="rId11" Type="http://schemas.openxmlformats.org/officeDocument/2006/relationships/hyperlink" Target="https://www.liveworksheets.com/es/w/es/digitales/2265953" TargetMode="External"/><Relationship Id="rId5" Type="http://schemas.openxmlformats.org/officeDocument/2006/relationships/image" Target="../media/image3.jpeg"/><Relationship Id="rId15" Type="http://schemas.openxmlformats.org/officeDocument/2006/relationships/image" Target="../media/image8.jpg"/><Relationship Id="rId10" Type="http://schemas.openxmlformats.org/officeDocument/2006/relationships/image" Target="../media/image6.jpg"/><Relationship Id="rId4" Type="http://schemas.openxmlformats.org/officeDocument/2006/relationships/hyperlink" Target="https://mediateca.educa.madrid.org/documentos/risufkjlrdzccz8r" TargetMode="External"/><Relationship Id="rId9" Type="http://schemas.openxmlformats.org/officeDocument/2006/relationships/image" Target="../media/image5.jpeg"/><Relationship Id="rId14" Type="http://schemas.openxmlformats.org/officeDocument/2006/relationships/hyperlink" Target="https://embed.kahoot.it/9c4a19af-d4fc-489d-bfda-0ef0a664371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C2329425-0083-BCD7-C8F1-24F1F98B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Caja de resonancia de audio">
            <a:extLst>
              <a:ext uri="{FF2B5EF4-FFF2-40B4-BE49-F238E27FC236}">
                <a16:creationId xmlns:a16="http://schemas.microsoft.com/office/drawing/2014/main" id="{F2D19ADA-958F-D9DE-96DB-8DB6BCC10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20461" y="40329"/>
            <a:ext cx="12191979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FCE8CD-3FA1-5CD3-0A5E-DF1AE2370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53996" y="-92730"/>
            <a:ext cx="10310375" cy="5585179"/>
          </a:xfrm>
          <a:custGeom>
            <a:avLst/>
            <a:gdLst>
              <a:gd name="connsiteX0" fmla="*/ 2195972 w 11953381"/>
              <a:gd name="connsiteY0" fmla="*/ 2336 h 6475203"/>
              <a:gd name="connsiteX1" fmla="*/ 6451 w 11953381"/>
              <a:gd name="connsiteY1" fmla="*/ 741155 h 6475203"/>
              <a:gd name="connsiteX2" fmla="*/ 0 w 11953381"/>
              <a:gd name="connsiteY2" fmla="*/ 746044 h 6475203"/>
              <a:gd name="connsiteX3" fmla="*/ 100003 w 11953381"/>
              <a:gd name="connsiteY3" fmla="*/ 6475203 h 6475203"/>
              <a:gd name="connsiteX4" fmla="*/ 11953381 w 11953381"/>
              <a:gd name="connsiteY4" fmla="*/ 6268302 h 6475203"/>
              <a:gd name="connsiteX5" fmla="*/ 4666255 w 11953381"/>
              <a:gd name="connsiteY5" fmla="*/ 753030 h 6475203"/>
              <a:gd name="connsiteX6" fmla="*/ 4581978 w 11953381"/>
              <a:gd name="connsiteY6" fmla="*/ 692507 h 6475203"/>
              <a:gd name="connsiteX7" fmla="*/ 2429229 w 11953381"/>
              <a:gd name="connsiteY7" fmla="*/ 1150 h 6475203"/>
              <a:gd name="connsiteX8" fmla="*/ 2195972 w 11953381"/>
              <a:gd name="connsiteY8" fmla="*/ 2336 h 647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3381" h="6475203">
                <a:moveTo>
                  <a:pt x="2195972" y="2336"/>
                </a:moveTo>
                <a:cubicBezTo>
                  <a:pt x="1419299" y="28801"/>
                  <a:pt x="654656" y="279884"/>
                  <a:pt x="6451" y="741155"/>
                </a:cubicBezTo>
                <a:lnTo>
                  <a:pt x="0" y="746044"/>
                </a:lnTo>
                <a:lnTo>
                  <a:pt x="100003" y="6475203"/>
                </a:lnTo>
                <a:lnTo>
                  <a:pt x="11953381" y="6268302"/>
                </a:lnTo>
                <a:lnTo>
                  <a:pt x="4666255" y="753030"/>
                </a:lnTo>
                <a:lnTo>
                  <a:pt x="4581978" y="692507"/>
                </a:lnTo>
                <a:cubicBezTo>
                  <a:pt x="3924516" y="245206"/>
                  <a:pt x="3176141" y="19009"/>
                  <a:pt x="2429229" y="1150"/>
                </a:cubicBezTo>
                <a:cubicBezTo>
                  <a:pt x="2351426" y="-711"/>
                  <a:pt x="2273638" y="-310"/>
                  <a:pt x="2195972" y="2336"/>
                </a:cubicBezTo>
                <a:close/>
              </a:path>
            </a:pathLst>
          </a:custGeom>
          <a:gradFill>
            <a:gsLst>
              <a:gs pos="32000">
                <a:schemeClr val="bg2">
                  <a:alpha val="52000"/>
                </a:schemeClr>
              </a:gs>
              <a:gs pos="100000">
                <a:schemeClr val="accent1">
                  <a:lumMod val="60000"/>
                  <a:lumOff val="40000"/>
                  <a:alpha val="4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02A46E-8C8B-9448-A31B-CA92002231E0}"/>
              </a:ext>
            </a:extLst>
          </p:cNvPr>
          <p:cNvSpPr txBox="1"/>
          <p:nvPr/>
        </p:nvSpPr>
        <p:spPr>
          <a:xfrm>
            <a:off x="376119" y="380967"/>
            <a:ext cx="854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ESPACIO DE ACTIVIDADES CON RITMOS DISTINTOS DE APRENDIZAJE…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85CDAA-5B6E-7F1C-E7CF-E3E37A1DFC4D}"/>
              </a:ext>
            </a:extLst>
          </p:cNvPr>
          <p:cNvSpPr txBox="1"/>
          <p:nvPr/>
        </p:nvSpPr>
        <p:spPr>
          <a:xfrm>
            <a:off x="8266421" y="5858115"/>
            <a:ext cx="390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Jesús González Sánchez-Molero – Profesor Grado Medio y Superior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FP Telecomunicaciones</a:t>
            </a:r>
          </a:p>
        </p:txBody>
      </p:sp>
      <p:pic>
        <p:nvPicPr>
          <p:cNvPr id="31" name="Imagen 30" descr="Micrófono retro">
            <a:extLst>
              <a:ext uri="{FF2B5EF4-FFF2-40B4-BE49-F238E27FC236}">
                <a16:creationId xmlns:a16="http://schemas.microsoft.com/office/drawing/2014/main" id="{7C109C8D-47F8-F69C-182C-7017FAE6D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6" y="3838656"/>
            <a:ext cx="1018000" cy="152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F21C060-9F09-9BA7-E91C-9B66A1B195E8}"/>
              </a:ext>
            </a:extLst>
          </p:cNvPr>
          <p:cNvSpPr txBox="1"/>
          <p:nvPr/>
        </p:nvSpPr>
        <p:spPr>
          <a:xfrm>
            <a:off x="97491" y="3059668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INICIO</a:t>
            </a:r>
          </a:p>
          <a:p>
            <a:pPr algn="ctr"/>
            <a:r>
              <a:rPr lang="es-ES" sz="1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Mediateca –</a:t>
            </a:r>
          </a:p>
          <a:p>
            <a:pPr algn="ctr"/>
            <a:r>
              <a:rPr lang="es-ES" sz="1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Instrucciones</a:t>
            </a:r>
            <a:endParaRPr lang="es-ES" sz="1200" b="1" dirty="0">
              <a:solidFill>
                <a:schemeClr val="bg1"/>
              </a:solidFill>
            </a:endParaRPr>
          </a:p>
        </p:txBody>
      </p:sp>
      <p:pic>
        <p:nvPicPr>
          <p:cNvPr id="36" name="Imagen 35" descr="Cinta de casete con etiqueta de arco iris">
            <a:extLst>
              <a:ext uri="{FF2B5EF4-FFF2-40B4-BE49-F238E27FC236}">
                <a16:creationId xmlns:a16="http://schemas.microsoft.com/office/drawing/2014/main" id="{F75B1B1A-4BCF-6F36-2160-E17C9B59C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5" y="4142414"/>
            <a:ext cx="1090630" cy="152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DA58955-6D57-8245-679B-F833EFED7EC8}"/>
              </a:ext>
            </a:extLst>
          </p:cNvPr>
          <p:cNvSpPr txBox="1"/>
          <p:nvPr/>
        </p:nvSpPr>
        <p:spPr>
          <a:xfrm>
            <a:off x="1220801" y="3293577"/>
            <a:ext cx="148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TAREA 1</a:t>
            </a:r>
          </a:p>
          <a:p>
            <a:pPr algn="ctr"/>
            <a:r>
              <a:rPr lang="es-ES" sz="12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Mediateca - Video Montaje circuito</a:t>
            </a:r>
            <a:endParaRPr lang="es-ES" sz="1200" b="1" dirty="0">
              <a:solidFill>
                <a:schemeClr val="bg1"/>
              </a:solidFill>
            </a:endParaRPr>
          </a:p>
        </p:txBody>
      </p:sp>
      <p:pic>
        <p:nvPicPr>
          <p:cNvPr id="39" name="Imagen 38" descr="Radio retro en un bastidor de madera marrón">
            <a:extLst>
              <a:ext uri="{FF2B5EF4-FFF2-40B4-BE49-F238E27FC236}">
                <a16:creationId xmlns:a16="http://schemas.microsoft.com/office/drawing/2014/main" id="{29ED5237-9D52-0A05-4A53-5A0F66742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68" y="4199794"/>
            <a:ext cx="1697555" cy="1211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D18568EB-9D32-0509-F881-63E622BB35CF}"/>
              </a:ext>
            </a:extLst>
          </p:cNvPr>
          <p:cNvSpPr txBox="1"/>
          <p:nvPr/>
        </p:nvSpPr>
        <p:spPr>
          <a:xfrm>
            <a:off x="2721585" y="3336667"/>
            <a:ext cx="144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TAREA 2</a:t>
            </a:r>
          </a:p>
          <a:p>
            <a:pPr algn="ctr"/>
            <a:r>
              <a:rPr lang="es-ES" sz="1200" b="1" dirty="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Genially</a:t>
            </a:r>
            <a:r>
              <a:rPr lang="es-ES" sz="12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Los circuitos eléctricos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2" name="Imagen 41" descr="Auriculares azul claro">
            <a:extLst>
              <a:ext uri="{FF2B5EF4-FFF2-40B4-BE49-F238E27FC236}">
                <a16:creationId xmlns:a16="http://schemas.microsoft.com/office/drawing/2014/main" id="{656B4F1F-844B-8D4E-3336-158B3A82B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49" y="1146160"/>
            <a:ext cx="1763573" cy="1175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Imagen 43" descr="Disco vintage sobre tocadiscos">
            <a:extLst>
              <a:ext uri="{FF2B5EF4-FFF2-40B4-BE49-F238E27FC236}">
                <a16:creationId xmlns:a16="http://schemas.microsoft.com/office/drawing/2014/main" id="{01BFE232-0AFD-CDB6-C808-541582F599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89" y="3258756"/>
            <a:ext cx="1489459" cy="992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6229D918-D9D0-18F2-DB82-6BA1E02BAC69}"/>
              </a:ext>
            </a:extLst>
          </p:cNvPr>
          <p:cNvSpPr txBox="1"/>
          <p:nvPr/>
        </p:nvSpPr>
        <p:spPr>
          <a:xfrm>
            <a:off x="4123095" y="2444945"/>
            <a:ext cx="1296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TAREA 3</a:t>
            </a:r>
          </a:p>
          <a:p>
            <a:pPr algn="ctr"/>
            <a:r>
              <a:rPr lang="es-ES" sz="1200" b="1" dirty="0" err="1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Liveworksheet</a:t>
            </a:r>
            <a:r>
              <a:rPr lang="es-ES" sz="1200" b="1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Circuitos digitales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78DE055-D607-0D04-D6BF-004732E98853}"/>
              </a:ext>
            </a:extLst>
          </p:cNvPr>
          <p:cNvSpPr txBox="1"/>
          <p:nvPr/>
        </p:nvSpPr>
        <p:spPr>
          <a:xfrm>
            <a:off x="7513262" y="1003453"/>
            <a:ext cx="1568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TAREA 4</a:t>
            </a:r>
          </a:p>
          <a:p>
            <a:pPr algn="ctr"/>
            <a:r>
              <a:rPr lang="es-ES" sz="1200" b="1" dirty="0" err="1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Quizz</a:t>
            </a:r>
            <a:r>
              <a:rPr lang="es-ES" sz="1200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Circuitos Eléctricos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9" name="Imagen 48" descr="Padre de pie con el niño sobre los hombros en el interior, ambos sonriendo con los músculos del brazo flexionado">
            <a:extLst>
              <a:ext uri="{FF2B5EF4-FFF2-40B4-BE49-F238E27FC236}">
                <a16:creationId xmlns:a16="http://schemas.microsoft.com/office/drawing/2014/main" id="{98683AEA-129D-5296-1F80-B4B58795B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07" y="0"/>
            <a:ext cx="1892300" cy="1261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22C7F505-1A7C-3114-A01E-104B04F96B13}"/>
              </a:ext>
            </a:extLst>
          </p:cNvPr>
          <p:cNvSpPr txBox="1"/>
          <p:nvPr/>
        </p:nvSpPr>
        <p:spPr>
          <a:xfrm>
            <a:off x="9297800" y="1232452"/>
            <a:ext cx="127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</a:t>
            </a:r>
          </a:p>
          <a:p>
            <a:pPr algn="ctr"/>
            <a:r>
              <a:rPr lang="es-ES" sz="1200" b="1" dirty="0" err="1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</a:t>
            </a:r>
            <a:r>
              <a:rPr lang="es-ES" sz="1200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-Circuitos eléctricos</a:t>
            </a:r>
            <a:endParaRPr lang="es-ES" sz="1200" b="1" dirty="0">
              <a:solidFill>
                <a:schemeClr val="bg1"/>
              </a:solidFill>
            </a:endParaRPr>
          </a:p>
        </p:txBody>
      </p:sp>
      <p:pic>
        <p:nvPicPr>
          <p:cNvPr id="52" name="Imagen 51" descr="Niño mordiendo un hombre de jengibre">
            <a:extLst>
              <a:ext uri="{FF2B5EF4-FFF2-40B4-BE49-F238E27FC236}">
                <a16:creationId xmlns:a16="http://schemas.microsoft.com/office/drawing/2014/main" id="{7970CFF9-BD3B-E6F9-C32D-669FDFA1FE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52" y="1871133"/>
            <a:ext cx="1637716" cy="1038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72036D73-430D-F93E-CFBB-7DA4B3C7A98D}"/>
              </a:ext>
            </a:extLst>
          </p:cNvPr>
          <p:cNvSpPr txBox="1"/>
          <p:nvPr/>
        </p:nvSpPr>
        <p:spPr>
          <a:xfrm>
            <a:off x="5100575" y="945620"/>
            <a:ext cx="171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REPOSTAJE</a:t>
            </a:r>
          </a:p>
          <a:p>
            <a:pPr algn="ctr"/>
            <a:r>
              <a:rPr lang="es-ES" sz="1200" b="1" dirty="0" err="1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s-ES" sz="1200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Electricidad para </a:t>
            </a:r>
            <a:r>
              <a:rPr lang="es-ES" sz="1200" b="1" dirty="0" err="1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dummies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79459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56</Words>
  <Application>Microsoft Office PowerPoint</Application>
  <PresentationFormat>Panorámica</PresentationFormat>
  <Paragraphs>18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Neue Haas Grotesk Text Pro</vt:lpstr>
      <vt:lpstr>SwellVTI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 Gonzalez Sanchez-Molero</dc:creator>
  <cp:lastModifiedBy>Jesus Gonzalez Sanchez-Molero</cp:lastModifiedBy>
  <cp:revision>1</cp:revision>
  <dcterms:created xsi:type="dcterms:W3CDTF">2024-05-28T07:07:36Z</dcterms:created>
  <dcterms:modified xsi:type="dcterms:W3CDTF">2024-05-29T11:20:19Z</dcterms:modified>
</cp:coreProperties>
</file>