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8" r:id="rId2"/>
    <p:sldId id="272" r:id="rId3"/>
    <p:sldId id="257" r:id="rId4"/>
    <p:sldId id="263" r:id="rId5"/>
    <p:sldId id="270" r:id="rId6"/>
    <p:sldId id="271" r:id="rId7"/>
    <p:sldId id="262" r:id="rId8"/>
    <p:sldId id="261" r:id="rId9"/>
    <p:sldId id="260" r:id="rId10"/>
    <p:sldId id="266" r:id="rId11"/>
    <p:sldId id="258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24" autoAdjust="0"/>
  </p:normalViewPr>
  <p:slideViewPr>
    <p:cSldViewPr>
      <p:cViewPr>
        <p:scale>
          <a:sx n="110" d="100"/>
          <a:sy n="110" d="100"/>
        </p:scale>
        <p:origin x="-114" y="8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DC3FA5-6705-44E2-8A99-0B7D0C62E3A5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AA593C5-8BD9-4467-922E-E91F39C8EC52}">
      <dgm:prSet/>
      <dgm:spPr/>
      <dgm:t>
        <a:bodyPr/>
        <a:lstStyle/>
        <a:p>
          <a:pPr rtl="0"/>
          <a:r>
            <a:rPr lang="es-ES" dirty="0" smtClean="0"/>
            <a:t>En última columna encontramos la calificación total del curso.</a:t>
          </a:r>
          <a:endParaRPr lang="es-ES" dirty="0"/>
        </a:p>
      </dgm:t>
    </dgm:pt>
    <dgm:pt modelId="{C48C8B58-C980-4D23-9767-7AAC4ADB0179}" type="parTrans" cxnId="{16439644-A104-417A-8FE3-F9AB9B0A825F}">
      <dgm:prSet/>
      <dgm:spPr/>
      <dgm:t>
        <a:bodyPr/>
        <a:lstStyle/>
        <a:p>
          <a:endParaRPr lang="es-ES"/>
        </a:p>
      </dgm:t>
    </dgm:pt>
    <dgm:pt modelId="{D1754129-107F-42F6-BD7D-63AC686B12B3}" type="sibTrans" cxnId="{16439644-A104-417A-8FE3-F9AB9B0A825F}">
      <dgm:prSet/>
      <dgm:spPr/>
      <dgm:t>
        <a:bodyPr/>
        <a:lstStyle/>
        <a:p>
          <a:endParaRPr lang="es-ES"/>
        </a:p>
      </dgm:t>
    </dgm:pt>
    <dgm:pt modelId="{925FDFF5-B851-4D36-B05D-2936594D7B50}">
      <dgm:prSet/>
      <dgm:spPr/>
      <dgm:t>
        <a:bodyPr/>
        <a:lstStyle/>
        <a:p>
          <a:pPr rtl="0"/>
          <a:r>
            <a:rPr lang="es-ES" dirty="0" smtClean="0"/>
            <a:t>Muestra las puntuaciones que los alumnos obtienen en las distintas actividades calificables de un curso.</a:t>
          </a:r>
          <a:endParaRPr lang="es-ES" dirty="0"/>
        </a:p>
      </dgm:t>
    </dgm:pt>
    <dgm:pt modelId="{DE583073-90CB-4877-8DF0-C56CBC6509FB}" type="parTrans" cxnId="{E01C20A2-76D3-4F76-A3B9-9E0A663B1B59}">
      <dgm:prSet/>
      <dgm:spPr/>
      <dgm:t>
        <a:bodyPr/>
        <a:lstStyle/>
        <a:p>
          <a:endParaRPr lang="es-ES"/>
        </a:p>
      </dgm:t>
    </dgm:pt>
    <dgm:pt modelId="{58A1A4F3-CA96-4DEE-8B76-E89BEB7FBD14}" type="sibTrans" cxnId="{E01C20A2-76D3-4F76-A3B9-9E0A663B1B59}">
      <dgm:prSet/>
      <dgm:spPr/>
      <dgm:t>
        <a:bodyPr/>
        <a:lstStyle/>
        <a:p>
          <a:endParaRPr lang="es-ES"/>
        </a:p>
      </dgm:t>
    </dgm:pt>
    <dgm:pt modelId="{157FCFDF-85A8-4612-B3B5-68FFBEBA6157}">
      <dgm:prSet/>
      <dgm:spPr/>
      <dgm:t>
        <a:bodyPr/>
        <a:lstStyle/>
        <a:p>
          <a:pPr rtl="0"/>
          <a:r>
            <a:rPr lang="es-ES" dirty="0" smtClean="0"/>
            <a:t>Tabla en la que cada fila está ocupada por un alumno y cada columna identifica una tarea o actividad evaluable. </a:t>
          </a:r>
          <a:endParaRPr lang="es-ES" dirty="0"/>
        </a:p>
      </dgm:t>
    </dgm:pt>
    <dgm:pt modelId="{24BC6C1A-F0FE-45A1-827F-2E2ADDD49ED2}" type="sibTrans" cxnId="{C51FBFF3-FB02-4D25-93A0-ACC7A7ECC70E}">
      <dgm:prSet/>
      <dgm:spPr/>
      <dgm:t>
        <a:bodyPr/>
        <a:lstStyle/>
        <a:p>
          <a:endParaRPr lang="es-ES"/>
        </a:p>
      </dgm:t>
    </dgm:pt>
    <dgm:pt modelId="{A3C07D93-A31A-409E-8759-884303073210}" type="parTrans" cxnId="{C51FBFF3-FB02-4D25-93A0-ACC7A7ECC70E}">
      <dgm:prSet/>
      <dgm:spPr/>
      <dgm:t>
        <a:bodyPr/>
        <a:lstStyle/>
        <a:p>
          <a:endParaRPr lang="es-ES"/>
        </a:p>
      </dgm:t>
    </dgm:pt>
    <dgm:pt modelId="{A26C8199-FF63-4C42-B50D-A3044A3C5A08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es-ES" dirty="0"/>
        </a:p>
      </dgm:t>
    </dgm:pt>
    <dgm:pt modelId="{F89281CF-A3D2-4E0D-9207-D69F3A1DB0BB}" type="parTrans" cxnId="{A4754328-7B57-4DB5-B497-60FF86D81576}">
      <dgm:prSet/>
      <dgm:spPr/>
      <dgm:t>
        <a:bodyPr/>
        <a:lstStyle/>
        <a:p>
          <a:endParaRPr lang="es-ES"/>
        </a:p>
      </dgm:t>
    </dgm:pt>
    <dgm:pt modelId="{035FC13F-ABEC-4696-A6EB-35553C8BE187}" type="sibTrans" cxnId="{A4754328-7B57-4DB5-B497-60FF86D81576}">
      <dgm:prSet/>
      <dgm:spPr/>
      <dgm:t>
        <a:bodyPr/>
        <a:lstStyle/>
        <a:p>
          <a:endParaRPr lang="es-ES"/>
        </a:p>
      </dgm:t>
    </dgm:pt>
    <dgm:pt modelId="{6F3F2941-5A4D-4B24-A28F-ABCAFDEE7D61}" type="pres">
      <dgm:prSet presAssocID="{56DC3FA5-6705-44E2-8A99-0B7D0C62E3A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ABE9631-F9BF-49E5-82EA-6AD821BD3B98}" type="pres">
      <dgm:prSet presAssocID="{157FCFDF-85A8-4612-B3B5-68FFBEBA6157}" presName="roof" presStyleLbl="dkBgShp" presStyleIdx="0" presStyleCnt="2"/>
      <dgm:spPr/>
      <dgm:t>
        <a:bodyPr/>
        <a:lstStyle/>
        <a:p>
          <a:endParaRPr lang="es-ES"/>
        </a:p>
      </dgm:t>
    </dgm:pt>
    <dgm:pt modelId="{8EFC7D83-AD21-4F0B-95C2-8BBD3873E6D4}" type="pres">
      <dgm:prSet presAssocID="{157FCFDF-85A8-4612-B3B5-68FFBEBA6157}" presName="pillars" presStyleCnt="0"/>
      <dgm:spPr/>
    </dgm:pt>
    <dgm:pt modelId="{198DF88A-7217-4088-9BA9-99491C55EAFF}" type="pres">
      <dgm:prSet presAssocID="{157FCFDF-85A8-4612-B3B5-68FFBEBA6157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567F9E-9135-42D2-A46E-6222D9EF76B2}" type="pres">
      <dgm:prSet presAssocID="{9AA593C5-8BD9-4467-922E-E91F39C8EC52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C0699E-D3F9-47C0-AD7A-6C96424238DC}" type="pres">
      <dgm:prSet presAssocID="{157FCFDF-85A8-4612-B3B5-68FFBEBA6157}" presName="base" presStyleLbl="dkBgShp" presStyleIdx="1" presStyleCnt="2"/>
      <dgm:spPr/>
    </dgm:pt>
  </dgm:ptLst>
  <dgm:cxnLst>
    <dgm:cxn modelId="{EC1F82B5-30D9-47D9-993E-561A4C3B3720}" type="presOf" srcId="{157FCFDF-85A8-4612-B3B5-68FFBEBA6157}" destId="{AABE9631-F9BF-49E5-82EA-6AD821BD3B98}" srcOrd="0" destOrd="0" presId="urn:microsoft.com/office/officeart/2005/8/layout/hList3"/>
    <dgm:cxn modelId="{E01C20A2-76D3-4F76-A3B9-9E0A663B1B59}" srcId="{157FCFDF-85A8-4612-B3B5-68FFBEBA6157}" destId="{925FDFF5-B851-4D36-B05D-2936594D7B50}" srcOrd="0" destOrd="0" parTransId="{DE583073-90CB-4877-8DF0-C56CBC6509FB}" sibTransId="{58A1A4F3-CA96-4DEE-8B76-E89BEB7FBD14}"/>
    <dgm:cxn modelId="{3C20BD0D-325E-499A-B4AB-EEAA9D72DE6A}" type="presOf" srcId="{9AA593C5-8BD9-4467-922E-E91F39C8EC52}" destId="{B7567F9E-9135-42D2-A46E-6222D9EF76B2}" srcOrd="0" destOrd="0" presId="urn:microsoft.com/office/officeart/2005/8/layout/hList3"/>
    <dgm:cxn modelId="{C9F3360B-08A0-46E5-AE51-3A4890C79C4F}" type="presOf" srcId="{56DC3FA5-6705-44E2-8A99-0B7D0C62E3A5}" destId="{6F3F2941-5A4D-4B24-A28F-ABCAFDEE7D61}" srcOrd="0" destOrd="0" presId="urn:microsoft.com/office/officeart/2005/8/layout/hList3"/>
    <dgm:cxn modelId="{16439644-A104-417A-8FE3-F9AB9B0A825F}" srcId="{157FCFDF-85A8-4612-B3B5-68FFBEBA6157}" destId="{9AA593C5-8BD9-4467-922E-E91F39C8EC52}" srcOrd="1" destOrd="0" parTransId="{C48C8B58-C980-4D23-9767-7AAC4ADB0179}" sibTransId="{D1754129-107F-42F6-BD7D-63AC686B12B3}"/>
    <dgm:cxn modelId="{A4754328-7B57-4DB5-B497-60FF86D81576}" srcId="{56DC3FA5-6705-44E2-8A99-0B7D0C62E3A5}" destId="{A26C8199-FF63-4C42-B50D-A3044A3C5A08}" srcOrd="1" destOrd="0" parTransId="{F89281CF-A3D2-4E0D-9207-D69F3A1DB0BB}" sibTransId="{035FC13F-ABEC-4696-A6EB-35553C8BE187}"/>
    <dgm:cxn modelId="{228E18BD-831C-489F-BD9D-657876F51FB2}" type="presOf" srcId="{925FDFF5-B851-4D36-B05D-2936594D7B50}" destId="{198DF88A-7217-4088-9BA9-99491C55EAFF}" srcOrd="0" destOrd="0" presId="urn:microsoft.com/office/officeart/2005/8/layout/hList3"/>
    <dgm:cxn modelId="{C51FBFF3-FB02-4D25-93A0-ACC7A7ECC70E}" srcId="{56DC3FA5-6705-44E2-8A99-0B7D0C62E3A5}" destId="{157FCFDF-85A8-4612-B3B5-68FFBEBA6157}" srcOrd="0" destOrd="0" parTransId="{A3C07D93-A31A-409E-8759-884303073210}" sibTransId="{24BC6C1A-F0FE-45A1-827F-2E2ADDD49ED2}"/>
    <dgm:cxn modelId="{46C26B3F-6DC3-43C8-9B9B-9E838E44A640}" type="presParOf" srcId="{6F3F2941-5A4D-4B24-A28F-ABCAFDEE7D61}" destId="{AABE9631-F9BF-49E5-82EA-6AD821BD3B98}" srcOrd="0" destOrd="0" presId="urn:microsoft.com/office/officeart/2005/8/layout/hList3"/>
    <dgm:cxn modelId="{0E9F07E7-7F02-481E-8A8C-81BB03EAE119}" type="presParOf" srcId="{6F3F2941-5A4D-4B24-A28F-ABCAFDEE7D61}" destId="{8EFC7D83-AD21-4F0B-95C2-8BBD3873E6D4}" srcOrd="1" destOrd="0" presId="urn:microsoft.com/office/officeart/2005/8/layout/hList3"/>
    <dgm:cxn modelId="{13FB3FA0-B126-4A18-8433-D49DE772A77B}" type="presParOf" srcId="{8EFC7D83-AD21-4F0B-95C2-8BBD3873E6D4}" destId="{198DF88A-7217-4088-9BA9-99491C55EAFF}" srcOrd="0" destOrd="0" presId="urn:microsoft.com/office/officeart/2005/8/layout/hList3"/>
    <dgm:cxn modelId="{C4BF1D22-45D0-4D0F-AE52-BCD2A8321C97}" type="presParOf" srcId="{8EFC7D83-AD21-4F0B-95C2-8BBD3873E6D4}" destId="{B7567F9E-9135-42D2-A46E-6222D9EF76B2}" srcOrd="1" destOrd="0" presId="urn:microsoft.com/office/officeart/2005/8/layout/hList3"/>
    <dgm:cxn modelId="{9B4A911B-7147-4AA2-B79B-9EC7D7D80AA7}" type="presParOf" srcId="{6F3F2941-5A4D-4B24-A28F-ABCAFDEE7D61}" destId="{E7C0699E-D3F9-47C0-AD7A-6C96424238D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CFB00B-4A0D-4D20-A7E0-37772E9627C3}" type="doc">
      <dgm:prSet loTypeId="urn:microsoft.com/office/officeart/2005/8/layout/radial4" loCatId="relationship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s-ES"/>
        </a:p>
      </dgm:t>
    </dgm:pt>
    <dgm:pt modelId="{791EF7C1-08AD-459E-9F83-59DCDC8E3DF1}">
      <dgm:prSet/>
      <dgm:spPr/>
      <dgm:t>
        <a:bodyPr/>
        <a:lstStyle/>
        <a:p>
          <a:pPr rtl="0"/>
          <a:r>
            <a:rPr lang="es-ES" dirty="0" smtClean="0"/>
            <a:t>Alumno</a:t>
          </a:r>
          <a:endParaRPr lang="es-ES" dirty="0"/>
        </a:p>
      </dgm:t>
    </dgm:pt>
    <dgm:pt modelId="{01FB6CE1-D3DF-4C98-8498-A50E5A4ADBA1}" type="parTrans" cxnId="{15B1172B-38CA-4A01-9506-47C58335263C}">
      <dgm:prSet/>
      <dgm:spPr/>
      <dgm:t>
        <a:bodyPr/>
        <a:lstStyle/>
        <a:p>
          <a:endParaRPr lang="es-ES"/>
        </a:p>
      </dgm:t>
    </dgm:pt>
    <dgm:pt modelId="{FB368549-2A46-4224-8F42-9CAB5AFDB1D9}" type="sibTrans" cxnId="{15B1172B-38CA-4A01-9506-47C58335263C}">
      <dgm:prSet/>
      <dgm:spPr/>
      <dgm:t>
        <a:bodyPr/>
        <a:lstStyle/>
        <a:p>
          <a:endParaRPr lang="es-ES"/>
        </a:p>
      </dgm:t>
    </dgm:pt>
    <dgm:pt modelId="{7C5B4E86-0713-44CE-B215-B8B162C65C25}">
      <dgm:prSet/>
      <dgm:spPr/>
      <dgm:t>
        <a:bodyPr/>
        <a:lstStyle/>
        <a:p>
          <a:pPr rtl="0"/>
          <a:r>
            <a:rPr lang="es-ES" dirty="0" smtClean="0"/>
            <a:t>Ves todas tus calificaciones</a:t>
          </a:r>
          <a:endParaRPr lang="es-ES" dirty="0"/>
        </a:p>
      </dgm:t>
    </dgm:pt>
    <dgm:pt modelId="{0F795419-B726-4821-8FBE-E2B07C1568E7}" type="parTrans" cxnId="{9ABF21B6-41C9-490B-B9C1-6F30EA306AD8}">
      <dgm:prSet/>
      <dgm:spPr/>
      <dgm:t>
        <a:bodyPr/>
        <a:lstStyle/>
        <a:p>
          <a:endParaRPr lang="es-ES"/>
        </a:p>
      </dgm:t>
    </dgm:pt>
    <dgm:pt modelId="{FA72AD8F-79E5-4470-A6C6-2C2D28319AD6}" type="sibTrans" cxnId="{9ABF21B6-41C9-490B-B9C1-6F30EA306AD8}">
      <dgm:prSet/>
      <dgm:spPr/>
      <dgm:t>
        <a:bodyPr/>
        <a:lstStyle/>
        <a:p>
          <a:endParaRPr lang="es-ES"/>
        </a:p>
      </dgm:t>
    </dgm:pt>
    <dgm:pt modelId="{B340BA41-BC84-42A9-A544-ED2F2F0D2EC2}">
      <dgm:prSet/>
      <dgm:spPr/>
      <dgm:t>
        <a:bodyPr/>
        <a:lstStyle/>
        <a:p>
          <a:pPr rtl="0"/>
          <a:r>
            <a:rPr lang="es-ES" dirty="0" smtClean="0"/>
            <a:t>Según va progresando el curso, se añaden nuevas columnas para cada actividad y nuevas calificaciones asociadas a las mismas</a:t>
          </a:r>
          <a:endParaRPr lang="es-ES" dirty="0"/>
        </a:p>
      </dgm:t>
    </dgm:pt>
    <dgm:pt modelId="{9EF824ED-E7A0-4378-8B77-F7DD13A2493B}" type="parTrans" cxnId="{C81CDB27-FDC9-4705-8E32-1E5F77FEDDEC}">
      <dgm:prSet/>
      <dgm:spPr/>
      <dgm:t>
        <a:bodyPr/>
        <a:lstStyle/>
        <a:p>
          <a:endParaRPr lang="es-ES"/>
        </a:p>
      </dgm:t>
    </dgm:pt>
    <dgm:pt modelId="{4546D4CE-86E0-4B27-A0DC-D94F5937D7ED}" type="sibTrans" cxnId="{C81CDB27-FDC9-4705-8E32-1E5F77FEDDEC}">
      <dgm:prSet/>
      <dgm:spPr/>
      <dgm:t>
        <a:bodyPr/>
        <a:lstStyle/>
        <a:p>
          <a:endParaRPr lang="es-ES"/>
        </a:p>
      </dgm:t>
    </dgm:pt>
    <dgm:pt modelId="{E7497A44-6DD2-4EC5-A0DC-1187CF3CA4A3}">
      <dgm:prSet/>
      <dgm:spPr/>
      <dgm:t>
        <a:bodyPr/>
        <a:lstStyle/>
        <a:p>
          <a:pPr rtl="0"/>
          <a:r>
            <a:rPr lang="es-ES" dirty="0" smtClean="0"/>
            <a:t>Conoces tu progreso en todo momento</a:t>
          </a:r>
          <a:endParaRPr lang="es-ES" dirty="0"/>
        </a:p>
      </dgm:t>
    </dgm:pt>
    <dgm:pt modelId="{28A85A9A-A5BB-497C-8C76-51CC66F74C9C}" type="parTrans" cxnId="{6502E05B-3BC4-4607-BDA0-9D7C382C3F4F}">
      <dgm:prSet/>
      <dgm:spPr/>
      <dgm:t>
        <a:bodyPr/>
        <a:lstStyle/>
        <a:p>
          <a:endParaRPr lang="es-ES"/>
        </a:p>
      </dgm:t>
    </dgm:pt>
    <dgm:pt modelId="{85DAFF57-88EF-4C40-BE71-4AC80D2A9001}" type="sibTrans" cxnId="{6502E05B-3BC4-4607-BDA0-9D7C382C3F4F}">
      <dgm:prSet/>
      <dgm:spPr/>
      <dgm:t>
        <a:bodyPr/>
        <a:lstStyle/>
        <a:p>
          <a:endParaRPr lang="es-ES"/>
        </a:p>
      </dgm:t>
    </dgm:pt>
    <dgm:pt modelId="{3CB4750B-1D3C-4890-8BE3-2DFC60B81279}">
      <dgm:prSet/>
      <dgm:spPr/>
      <dgm:t>
        <a:bodyPr/>
        <a:lstStyle/>
        <a:p>
          <a:pPr rtl="0"/>
          <a:r>
            <a:rPr lang="es-ES" dirty="0" smtClean="0"/>
            <a:t>Menú 'Administración' --&gt; '</a:t>
          </a:r>
          <a:r>
            <a:rPr lang="es-ES" i="1" dirty="0" smtClean="0"/>
            <a:t>Administración del curso</a:t>
          </a:r>
          <a:r>
            <a:rPr lang="es-ES" dirty="0" smtClean="0"/>
            <a:t>‘.    '</a:t>
          </a:r>
          <a:r>
            <a:rPr lang="es-ES" i="1" dirty="0" smtClean="0"/>
            <a:t>Calificaciones</a:t>
          </a:r>
          <a:r>
            <a:rPr lang="es-ES" dirty="0" smtClean="0"/>
            <a:t>‘</a:t>
          </a:r>
          <a:endParaRPr lang="es-ES" dirty="0"/>
        </a:p>
      </dgm:t>
    </dgm:pt>
    <dgm:pt modelId="{FF7A86D6-787C-4CD7-A742-A5EC723C7D3D}">
      <dgm:prSet/>
      <dgm:spPr/>
      <dgm:t>
        <a:bodyPr/>
        <a:lstStyle/>
        <a:p>
          <a:pPr rtl="0"/>
          <a:r>
            <a:rPr lang="es-ES" dirty="0" smtClean="0"/>
            <a:t>Accedes a tu Libro de calificaciones particular</a:t>
          </a:r>
          <a:endParaRPr lang="es-ES" dirty="0"/>
        </a:p>
      </dgm:t>
    </dgm:pt>
    <dgm:pt modelId="{FD767A9A-5C63-4290-9C9F-98E21AD3AF6D}" type="sibTrans" cxnId="{E94C6714-2070-4A43-A750-41D80768C992}">
      <dgm:prSet/>
      <dgm:spPr/>
      <dgm:t>
        <a:bodyPr/>
        <a:lstStyle/>
        <a:p>
          <a:endParaRPr lang="es-ES"/>
        </a:p>
      </dgm:t>
    </dgm:pt>
    <dgm:pt modelId="{8C6F4D6C-FEA7-4D38-B6ED-264889A32B7D}" type="parTrans" cxnId="{E94C6714-2070-4A43-A750-41D80768C992}">
      <dgm:prSet/>
      <dgm:spPr/>
      <dgm:t>
        <a:bodyPr/>
        <a:lstStyle/>
        <a:p>
          <a:endParaRPr lang="es-ES"/>
        </a:p>
      </dgm:t>
    </dgm:pt>
    <dgm:pt modelId="{2A92C1AE-AB61-4391-A6BF-C3C49751AB36}" type="sibTrans" cxnId="{B7B0DFEF-ECB0-4C27-8D69-297BF217AAFB}">
      <dgm:prSet/>
      <dgm:spPr/>
      <dgm:t>
        <a:bodyPr/>
        <a:lstStyle/>
        <a:p>
          <a:endParaRPr lang="es-ES"/>
        </a:p>
      </dgm:t>
    </dgm:pt>
    <dgm:pt modelId="{CD275C19-E59D-407F-A4A2-36CCD789D514}" type="parTrans" cxnId="{B7B0DFEF-ECB0-4C27-8D69-297BF217AAFB}">
      <dgm:prSet/>
      <dgm:spPr/>
      <dgm:t>
        <a:bodyPr/>
        <a:lstStyle/>
        <a:p>
          <a:endParaRPr lang="es-ES"/>
        </a:p>
      </dgm:t>
    </dgm:pt>
    <dgm:pt modelId="{4E268787-53D9-4420-ABEA-12811810109E}" type="pres">
      <dgm:prSet presAssocID="{7BCFB00B-4A0D-4D20-A7E0-37772E9627C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915A917-AD72-452C-B8FC-CE8BA178699F}" type="pres">
      <dgm:prSet presAssocID="{791EF7C1-08AD-459E-9F83-59DCDC8E3DF1}" presName="centerShape" presStyleLbl="node0" presStyleIdx="0" presStyleCnt="1"/>
      <dgm:spPr/>
      <dgm:t>
        <a:bodyPr/>
        <a:lstStyle/>
        <a:p>
          <a:endParaRPr lang="es-ES"/>
        </a:p>
      </dgm:t>
    </dgm:pt>
    <dgm:pt modelId="{731245F3-0BC0-49EB-A603-88673B8A35D8}" type="pres">
      <dgm:prSet presAssocID="{8C6F4D6C-FEA7-4D38-B6ED-264889A32B7D}" presName="parTrans" presStyleLbl="bgSibTrans2D1" presStyleIdx="0" presStyleCnt="4"/>
      <dgm:spPr/>
      <dgm:t>
        <a:bodyPr/>
        <a:lstStyle/>
        <a:p>
          <a:endParaRPr lang="es-ES"/>
        </a:p>
      </dgm:t>
    </dgm:pt>
    <dgm:pt modelId="{CD73F237-241F-4539-8C6B-E9E6A7A694A4}" type="pres">
      <dgm:prSet presAssocID="{FF7A86D6-787C-4CD7-A742-A5EC723C7D3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359556A-3BC5-4C04-ADBF-F55469393A66}" type="pres">
      <dgm:prSet presAssocID="{0F795419-B726-4821-8FBE-E2B07C1568E7}" presName="parTrans" presStyleLbl="bgSibTrans2D1" presStyleIdx="1" presStyleCnt="4"/>
      <dgm:spPr/>
      <dgm:t>
        <a:bodyPr/>
        <a:lstStyle/>
        <a:p>
          <a:endParaRPr lang="es-ES"/>
        </a:p>
      </dgm:t>
    </dgm:pt>
    <dgm:pt modelId="{908E54CD-FEF1-41E2-8A80-B83D91DD59E8}" type="pres">
      <dgm:prSet presAssocID="{7C5B4E86-0713-44CE-B215-B8B162C65C2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A742FA9-F264-4746-9DE7-BDF21E11ADB8}" type="pres">
      <dgm:prSet presAssocID="{9EF824ED-E7A0-4378-8B77-F7DD13A2493B}" presName="parTrans" presStyleLbl="bgSibTrans2D1" presStyleIdx="2" presStyleCnt="4"/>
      <dgm:spPr/>
      <dgm:t>
        <a:bodyPr/>
        <a:lstStyle/>
        <a:p>
          <a:endParaRPr lang="es-ES"/>
        </a:p>
      </dgm:t>
    </dgm:pt>
    <dgm:pt modelId="{A7802449-B97E-4849-BD7A-8CCC7D51B546}" type="pres">
      <dgm:prSet presAssocID="{B340BA41-BC84-42A9-A544-ED2F2F0D2EC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2738A93-9E63-4D62-852A-7F87A77FF2EB}" type="pres">
      <dgm:prSet presAssocID="{28A85A9A-A5BB-497C-8C76-51CC66F74C9C}" presName="parTrans" presStyleLbl="bgSibTrans2D1" presStyleIdx="3" presStyleCnt="4"/>
      <dgm:spPr/>
      <dgm:t>
        <a:bodyPr/>
        <a:lstStyle/>
        <a:p>
          <a:endParaRPr lang="es-ES"/>
        </a:p>
      </dgm:t>
    </dgm:pt>
    <dgm:pt modelId="{FCBB9CA3-4F4A-4922-991D-7D9352F36316}" type="pres">
      <dgm:prSet presAssocID="{E7497A44-6DD2-4EC5-A0DC-1187CF3CA4A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81CDB27-FDC9-4705-8E32-1E5F77FEDDEC}" srcId="{791EF7C1-08AD-459E-9F83-59DCDC8E3DF1}" destId="{B340BA41-BC84-42A9-A544-ED2F2F0D2EC2}" srcOrd="2" destOrd="0" parTransId="{9EF824ED-E7A0-4378-8B77-F7DD13A2493B}" sibTransId="{4546D4CE-86E0-4B27-A0DC-D94F5937D7ED}"/>
    <dgm:cxn modelId="{E9C3E439-C304-4328-BBF3-B4BD9B034A8B}" type="presOf" srcId="{8C6F4D6C-FEA7-4D38-B6ED-264889A32B7D}" destId="{731245F3-0BC0-49EB-A603-88673B8A35D8}" srcOrd="0" destOrd="0" presId="urn:microsoft.com/office/officeart/2005/8/layout/radial4"/>
    <dgm:cxn modelId="{DA8FAA75-E1D8-442B-9320-3AD87125C91B}" type="presOf" srcId="{791EF7C1-08AD-459E-9F83-59DCDC8E3DF1}" destId="{D915A917-AD72-452C-B8FC-CE8BA178699F}" srcOrd="0" destOrd="0" presId="urn:microsoft.com/office/officeart/2005/8/layout/radial4"/>
    <dgm:cxn modelId="{7B4388F8-E31C-4DE6-8971-8D006F357BAF}" type="presOf" srcId="{B340BA41-BC84-42A9-A544-ED2F2F0D2EC2}" destId="{A7802449-B97E-4849-BD7A-8CCC7D51B546}" srcOrd="0" destOrd="0" presId="urn:microsoft.com/office/officeart/2005/8/layout/radial4"/>
    <dgm:cxn modelId="{B7B0DFEF-ECB0-4C27-8D69-297BF217AAFB}" srcId="{FF7A86D6-787C-4CD7-A742-A5EC723C7D3D}" destId="{3CB4750B-1D3C-4890-8BE3-2DFC60B81279}" srcOrd="0" destOrd="0" parTransId="{CD275C19-E59D-407F-A4A2-36CCD789D514}" sibTransId="{2A92C1AE-AB61-4391-A6BF-C3C49751AB36}"/>
    <dgm:cxn modelId="{7C45F415-5AD4-4945-9FDD-F5EEC4618BB7}" type="presOf" srcId="{7BCFB00B-4A0D-4D20-A7E0-37772E9627C3}" destId="{4E268787-53D9-4420-ABEA-12811810109E}" srcOrd="0" destOrd="0" presId="urn:microsoft.com/office/officeart/2005/8/layout/radial4"/>
    <dgm:cxn modelId="{579D7BF8-8880-49EB-B42A-2571CFB3B0BB}" type="presOf" srcId="{E7497A44-6DD2-4EC5-A0DC-1187CF3CA4A3}" destId="{FCBB9CA3-4F4A-4922-991D-7D9352F36316}" srcOrd="0" destOrd="0" presId="urn:microsoft.com/office/officeart/2005/8/layout/radial4"/>
    <dgm:cxn modelId="{B0258969-B29E-444D-BB6A-6B6EC767FB70}" type="presOf" srcId="{28A85A9A-A5BB-497C-8C76-51CC66F74C9C}" destId="{12738A93-9E63-4D62-852A-7F87A77FF2EB}" srcOrd="0" destOrd="0" presId="urn:microsoft.com/office/officeart/2005/8/layout/radial4"/>
    <dgm:cxn modelId="{AC193097-2E2B-454F-974C-30302FD720B4}" type="presOf" srcId="{0F795419-B726-4821-8FBE-E2B07C1568E7}" destId="{A359556A-3BC5-4C04-ADBF-F55469393A66}" srcOrd="0" destOrd="0" presId="urn:microsoft.com/office/officeart/2005/8/layout/radial4"/>
    <dgm:cxn modelId="{6502E05B-3BC4-4607-BDA0-9D7C382C3F4F}" srcId="{791EF7C1-08AD-459E-9F83-59DCDC8E3DF1}" destId="{E7497A44-6DD2-4EC5-A0DC-1187CF3CA4A3}" srcOrd="3" destOrd="0" parTransId="{28A85A9A-A5BB-497C-8C76-51CC66F74C9C}" sibTransId="{85DAFF57-88EF-4C40-BE71-4AC80D2A9001}"/>
    <dgm:cxn modelId="{CD5D5C68-E371-4AB5-921E-519C2DCB618A}" type="presOf" srcId="{3CB4750B-1D3C-4890-8BE3-2DFC60B81279}" destId="{CD73F237-241F-4539-8C6B-E9E6A7A694A4}" srcOrd="0" destOrd="1" presId="urn:microsoft.com/office/officeart/2005/8/layout/radial4"/>
    <dgm:cxn modelId="{E94C6714-2070-4A43-A750-41D80768C992}" srcId="{791EF7C1-08AD-459E-9F83-59DCDC8E3DF1}" destId="{FF7A86D6-787C-4CD7-A742-A5EC723C7D3D}" srcOrd="0" destOrd="0" parTransId="{8C6F4D6C-FEA7-4D38-B6ED-264889A32B7D}" sibTransId="{FD767A9A-5C63-4290-9C9F-98E21AD3AF6D}"/>
    <dgm:cxn modelId="{94048B8F-AB35-4B90-9F32-5A44C4A7C003}" type="presOf" srcId="{FF7A86D6-787C-4CD7-A742-A5EC723C7D3D}" destId="{CD73F237-241F-4539-8C6B-E9E6A7A694A4}" srcOrd="0" destOrd="0" presId="urn:microsoft.com/office/officeart/2005/8/layout/radial4"/>
    <dgm:cxn modelId="{BD9D9CA2-B08F-4256-AD90-A4299FD08E08}" type="presOf" srcId="{7C5B4E86-0713-44CE-B215-B8B162C65C25}" destId="{908E54CD-FEF1-41E2-8A80-B83D91DD59E8}" srcOrd="0" destOrd="0" presId="urn:microsoft.com/office/officeart/2005/8/layout/radial4"/>
    <dgm:cxn modelId="{053899CE-D53A-42C9-9FFA-047754633B7F}" type="presOf" srcId="{9EF824ED-E7A0-4378-8B77-F7DD13A2493B}" destId="{FA742FA9-F264-4746-9DE7-BDF21E11ADB8}" srcOrd="0" destOrd="0" presId="urn:microsoft.com/office/officeart/2005/8/layout/radial4"/>
    <dgm:cxn modelId="{9ABF21B6-41C9-490B-B9C1-6F30EA306AD8}" srcId="{791EF7C1-08AD-459E-9F83-59DCDC8E3DF1}" destId="{7C5B4E86-0713-44CE-B215-B8B162C65C25}" srcOrd="1" destOrd="0" parTransId="{0F795419-B726-4821-8FBE-E2B07C1568E7}" sibTransId="{FA72AD8F-79E5-4470-A6C6-2C2D28319AD6}"/>
    <dgm:cxn modelId="{15B1172B-38CA-4A01-9506-47C58335263C}" srcId="{7BCFB00B-4A0D-4D20-A7E0-37772E9627C3}" destId="{791EF7C1-08AD-459E-9F83-59DCDC8E3DF1}" srcOrd="0" destOrd="0" parTransId="{01FB6CE1-D3DF-4C98-8498-A50E5A4ADBA1}" sibTransId="{FB368549-2A46-4224-8F42-9CAB5AFDB1D9}"/>
    <dgm:cxn modelId="{A2C4877E-5EDA-45FE-930C-0EC0100E6748}" type="presParOf" srcId="{4E268787-53D9-4420-ABEA-12811810109E}" destId="{D915A917-AD72-452C-B8FC-CE8BA178699F}" srcOrd="0" destOrd="0" presId="urn:microsoft.com/office/officeart/2005/8/layout/radial4"/>
    <dgm:cxn modelId="{68CD1C15-5556-459F-85B4-2B07A7ED3FE3}" type="presParOf" srcId="{4E268787-53D9-4420-ABEA-12811810109E}" destId="{731245F3-0BC0-49EB-A603-88673B8A35D8}" srcOrd="1" destOrd="0" presId="urn:microsoft.com/office/officeart/2005/8/layout/radial4"/>
    <dgm:cxn modelId="{8DBF014E-AE10-471E-9BD0-F9FCF479EE04}" type="presParOf" srcId="{4E268787-53D9-4420-ABEA-12811810109E}" destId="{CD73F237-241F-4539-8C6B-E9E6A7A694A4}" srcOrd="2" destOrd="0" presId="urn:microsoft.com/office/officeart/2005/8/layout/radial4"/>
    <dgm:cxn modelId="{FE2A9DA7-81B7-4AC4-B5CE-65C671C63685}" type="presParOf" srcId="{4E268787-53D9-4420-ABEA-12811810109E}" destId="{A359556A-3BC5-4C04-ADBF-F55469393A66}" srcOrd="3" destOrd="0" presId="urn:microsoft.com/office/officeart/2005/8/layout/radial4"/>
    <dgm:cxn modelId="{6FB44CEF-1064-4CCE-8635-BF2C4A2D3036}" type="presParOf" srcId="{4E268787-53D9-4420-ABEA-12811810109E}" destId="{908E54CD-FEF1-41E2-8A80-B83D91DD59E8}" srcOrd="4" destOrd="0" presId="urn:microsoft.com/office/officeart/2005/8/layout/radial4"/>
    <dgm:cxn modelId="{7962B99F-DC2B-44CD-9E5A-60C90609ADBF}" type="presParOf" srcId="{4E268787-53D9-4420-ABEA-12811810109E}" destId="{FA742FA9-F264-4746-9DE7-BDF21E11ADB8}" srcOrd="5" destOrd="0" presId="urn:microsoft.com/office/officeart/2005/8/layout/radial4"/>
    <dgm:cxn modelId="{D2747A2D-7D09-44F7-8CA3-38C33927D869}" type="presParOf" srcId="{4E268787-53D9-4420-ABEA-12811810109E}" destId="{A7802449-B97E-4849-BD7A-8CCC7D51B546}" srcOrd="6" destOrd="0" presId="urn:microsoft.com/office/officeart/2005/8/layout/radial4"/>
    <dgm:cxn modelId="{1963D3FE-3FB3-4425-B455-03DD52998225}" type="presParOf" srcId="{4E268787-53D9-4420-ABEA-12811810109E}" destId="{12738A93-9E63-4D62-852A-7F87A77FF2EB}" srcOrd="7" destOrd="0" presId="urn:microsoft.com/office/officeart/2005/8/layout/radial4"/>
    <dgm:cxn modelId="{CA7C1AF5-E33E-4BAB-92CB-E564D94F8D79}" type="presParOf" srcId="{4E268787-53D9-4420-ABEA-12811810109E}" destId="{FCBB9CA3-4F4A-4922-991D-7D9352F36316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13483C-D23E-46AB-AF0D-869A9B022CB2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902F1DB-7E7B-489B-B033-3A639FE76663}">
      <dgm:prSet/>
      <dgm:spPr/>
      <dgm:t>
        <a:bodyPr/>
        <a:lstStyle/>
        <a:p>
          <a:pPr rtl="0"/>
          <a:r>
            <a:rPr lang="es-ES" dirty="0" smtClean="0"/>
            <a:t>Tutor</a:t>
          </a:r>
          <a:endParaRPr lang="es-ES" dirty="0"/>
        </a:p>
      </dgm:t>
    </dgm:pt>
    <dgm:pt modelId="{71EDC15E-D9F1-4009-AD82-59CB0EDA699B}" type="parTrans" cxnId="{BFC3AB19-3866-4FBD-B4BD-F005F085549F}">
      <dgm:prSet/>
      <dgm:spPr/>
      <dgm:t>
        <a:bodyPr/>
        <a:lstStyle/>
        <a:p>
          <a:endParaRPr lang="es-ES"/>
        </a:p>
      </dgm:t>
    </dgm:pt>
    <dgm:pt modelId="{1FED2950-96AB-4840-90C0-DC796F912948}" type="sibTrans" cxnId="{BFC3AB19-3866-4FBD-B4BD-F005F085549F}">
      <dgm:prSet/>
      <dgm:spPr/>
      <dgm:t>
        <a:bodyPr/>
        <a:lstStyle/>
        <a:p>
          <a:endParaRPr lang="es-ES"/>
        </a:p>
      </dgm:t>
    </dgm:pt>
    <dgm:pt modelId="{1C5AB8B1-CE00-4058-80B6-034E54F1C99F}">
      <dgm:prSet/>
      <dgm:spPr/>
      <dgm:t>
        <a:bodyPr/>
        <a:lstStyle/>
        <a:p>
          <a:pPr rtl="0"/>
          <a:r>
            <a:rPr lang="es-ES" dirty="0" smtClean="0"/>
            <a:t>Menú 'Administración' --&gt; '</a:t>
          </a:r>
          <a:r>
            <a:rPr lang="es-ES" i="1" dirty="0" smtClean="0"/>
            <a:t>Administración del curso</a:t>
          </a:r>
          <a:r>
            <a:rPr lang="es-ES" dirty="0" smtClean="0"/>
            <a:t>‘.    '</a:t>
          </a:r>
          <a:r>
            <a:rPr lang="es-ES" i="1" dirty="0" smtClean="0"/>
            <a:t>Calificaciones</a:t>
          </a:r>
          <a:r>
            <a:rPr lang="es-ES" dirty="0" smtClean="0"/>
            <a:t>‘</a:t>
          </a:r>
          <a:endParaRPr lang="es-ES" dirty="0"/>
        </a:p>
      </dgm:t>
    </dgm:pt>
    <dgm:pt modelId="{2C7899CC-9A9E-431D-A7B4-E6E9E5AB76A5}" type="parTrans" cxnId="{75F0C484-1FE4-4BF5-87B1-41CE591B58B5}">
      <dgm:prSet/>
      <dgm:spPr/>
      <dgm:t>
        <a:bodyPr/>
        <a:lstStyle/>
        <a:p>
          <a:endParaRPr lang="es-ES"/>
        </a:p>
      </dgm:t>
    </dgm:pt>
    <dgm:pt modelId="{6698F139-8E09-44C5-942A-6798151FB51D}" type="sibTrans" cxnId="{75F0C484-1FE4-4BF5-87B1-41CE591B58B5}">
      <dgm:prSet/>
      <dgm:spPr/>
      <dgm:t>
        <a:bodyPr/>
        <a:lstStyle/>
        <a:p>
          <a:endParaRPr lang="es-ES"/>
        </a:p>
      </dgm:t>
    </dgm:pt>
    <dgm:pt modelId="{CAEF90F3-943D-4280-89D3-7959D8991878}">
      <dgm:prSet/>
      <dgm:spPr/>
      <dgm:t>
        <a:bodyPr/>
        <a:lstStyle/>
        <a:p>
          <a:pPr rtl="0"/>
          <a:r>
            <a:rPr lang="es-ES" dirty="0" smtClean="0"/>
            <a:t>Tienes acceso a las calificaciones de todos sus alumnos. </a:t>
          </a:r>
          <a:endParaRPr lang="es-ES" dirty="0"/>
        </a:p>
      </dgm:t>
    </dgm:pt>
    <dgm:pt modelId="{1B58FCB2-0B2D-4E83-BEAB-C1161959AAAB}" type="parTrans" cxnId="{74BF10C9-8742-4EA3-922E-DCDF0500E63E}">
      <dgm:prSet/>
      <dgm:spPr/>
      <dgm:t>
        <a:bodyPr/>
        <a:lstStyle/>
        <a:p>
          <a:endParaRPr lang="es-ES"/>
        </a:p>
      </dgm:t>
    </dgm:pt>
    <dgm:pt modelId="{F1562D6C-3B23-4BB7-8C0E-130CC4315CDC}" type="sibTrans" cxnId="{74BF10C9-8742-4EA3-922E-DCDF0500E63E}">
      <dgm:prSet/>
      <dgm:spPr/>
      <dgm:t>
        <a:bodyPr/>
        <a:lstStyle/>
        <a:p>
          <a:endParaRPr lang="es-ES"/>
        </a:p>
      </dgm:t>
    </dgm:pt>
    <dgm:pt modelId="{DABED90E-9815-48F5-8F44-7B7BEAF7858E}">
      <dgm:prSet/>
      <dgm:spPr/>
      <dgm:t>
        <a:bodyPr/>
        <a:lstStyle/>
        <a:p>
          <a:pPr rtl="0"/>
          <a:r>
            <a:rPr lang="es-ES" dirty="0" smtClean="0"/>
            <a:t>Para cada actividad calificable que se añade se genera una nueva columna en el libro de forma automática con su correspondiente calificación </a:t>
          </a:r>
          <a:endParaRPr lang="es-ES" dirty="0"/>
        </a:p>
      </dgm:t>
    </dgm:pt>
    <dgm:pt modelId="{167C7189-1C0D-4359-B238-D51B61493AF5}" type="parTrans" cxnId="{8532CA5F-2C19-4DDE-A815-AEB868A06A7F}">
      <dgm:prSet/>
      <dgm:spPr/>
      <dgm:t>
        <a:bodyPr/>
        <a:lstStyle/>
        <a:p>
          <a:endParaRPr lang="es-ES"/>
        </a:p>
      </dgm:t>
    </dgm:pt>
    <dgm:pt modelId="{C6BDE33A-D8D5-4CD9-8AAF-1C77B6501A77}" type="sibTrans" cxnId="{8532CA5F-2C19-4DDE-A815-AEB868A06A7F}">
      <dgm:prSet/>
      <dgm:spPr/>
      <dgm:t>
        <a:bodyPr/>
        <a:lstStyle/>
        <a:p>
          <a:endParaRPr lang="es-ES"/>
        </a:p>
      </dgm:t>
    </dgm:pt>
    <dgm:pt modelId="{A5BCABF3-6C06-4DEA-856B-7DA49AE60B62}">
      <dgm:prSet/>
      <dgm:spPr/>
      <dgm:t>
        <a:bodyPr/>
        <a:lstStyle/>
        <a:p>
          <a:pPr rtl="0"/>
          <a:r>
            <a:rPr lang="es-ES" dirty="0" smtClean="0"/>
            <a:t>No hace falta informar al alumno. Puede acceder a su información</a:t>
          </a:r>
          <a:endParaRPr lang="es-ES" dirty="0"/>
        </a:p>
      </dgm:t>
    </dgm:pt>
    <dgm:pt modelId="{23BE0C8B-E253-4226-AD48-43096DBEABEC}" type="parTrans" cxnId="{E624A9BD-C96B-4F0B-B2EB-08D6C32B583E}">
      <dgm:prSet/>
      <dgm:spPr/>
      <dgm:t>
        <a:bodyPr/>
        <a:lstStyle/>
        <a:p>
          <a:endParaRPr lang="es-ES"/>
        </a:p>
      </dgm:t>
    </dgm:pt>
    <dgm:pt modelId="{9912FE1D-7804-4973-A1E7-3AC9DA94A709}" type="sibTrans" cxnId="{E624A9BD-C96B-4F0B-B2EB-08D6C32B583E}">
      <dgm:prSet/>
      <dgm:spPr/>
      <dgm:t>
        <a:bodyPr/>
        <a:lstStyle/>
        <a:p>
          <a:endParaRPr lang="es-ES"/>
        </a:p>
      </dgm:t>
    </dgm:pt>
    <dgm:pt modelId="{D22E894B-0842-4AA3-AEBF-B3CBAE797CD7}">
      <dgm:prSet/>
      <dgm:spPr/>
      <dgm:t>
        <a:bodyPr/>
        <a:lstStyle/>
        <a:p>
          <a:pPr rtl="0"/>
          <a:r>
            <a:rPr lang="es-ES" dirty="0" smtClean="0"/>
            <a:t>Accedes al libro de calificaciones del curso:</a:t>
          </a:r>
          <a:endParaRPr lang="es-ES" dirty="0"/>
        </a:p>
      </dgm:t>
    </dgm:pt>
    <dgm:pt modelId="{5D7FBE50-3150-4DFA-B2B2-3F8DD84513E6}" type="parTrans" cxnId="{C04B7476-F861-4B95-B226-074BB1A644AB}">
      <dgm:prSet/>
      <dgm:spPr/>
      <dgm:t>
        <a:bodyPr/>
        <a:lstStyle/>
        <a:p>
          <a:endParaRPr lang="es-ES"/>
        </a:p>
      </dgm:t>
    </dgm:pt>
    <dgm:pt modelId="{818C4341-2925-4CF8-A94E-8419EEF06704}" type="sibTrans" cxnId="{C04B7476-F861-4B95-B226-074BB1A644AB}">
      <dgm:prSet/>
      <dgm:spPr/>
      <dgm:t>
        <a:bodyPr/>
        <a:lstStyle/>
        <a:p>
          <a:endParaRPr lang="es-ES"/>
        </a:p>
      </dgm:t>
    </dgm:pt>
    <dgm:pt modelId="{08ABB081-A52D-4ED0-8B48-AF71132D428B}">
      <dgm:prSet/>
      <dgm:spPr/>
      <dgm:t>
        <a:bodyPr/>
        <a:lstStyle/>
        <a:p>
          <a:pPr rtl="0"/>
          <a:r>
            <a:rPr lang="es-ES" dirty="0" smtClean="0"/>
            <a:t>Puedes configurar y calificar cada una de las actividades.</a:t>
          </a:r>
          <a:endParaRPr lang="es-ES" dirty="0"/>
        </a:p>
      </dgm:t>
    </dgm:pt>
    <dgm:pt modelId="{87A3C641-44D0-4508-8944-927866B22210}" type="parTrans" cxnId="{ABAD9D3E-FB1B-4940-AB3B-A385C5A897DC}">
      <dgm:prSet/>
      <dgm:spPr/>
      <dgm:t>
        <a:bodyPr/>
        <a:lstStyle/>
        <a:p>
          <a:endParaRPr lang="es-ES"/>
        </a:p>
      </dgm:t>
    </dgm:pt>
    <dgm:pt modelId="{4953EC1A-4128-4A9B-ABB0-10DB0E70BC39}" type="sibTrans" cxnId="{ABAD9D3E-FB1B-4940-AB3B-A385C5A897DC}">
      <dgm:prSet/>
      <dgm:spPr/>
      <dgm:t>
        <a:bodyPr/>
        <a:lstStyle/>
        <a:p>
          <a:endParaRPr lang="es-ES"/>
        </a:p>
      </dgm:t>
    </dgm:pt>
    <dgm:pt modelId="{417FEC38-4232-4F06-8723-6CE06D27D603}" type="pres">
      <dgm:prSet presAssocID="{2D13483C-D23E-46AB-AF0D-869A9B022CB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7101E1B-4518-4212-B74B-998579C82142}" type="pres">
      <dgm:prSet presAssocID="{B902F1DB-7E7B-489B-B033-3A639FE76663}" presName="centerShape" presStyleLbl="node0" presStyleIdx="0" presStyleCnt="1"/>
      <dgm:spPr/>
      <dgm:t>
        <a:bodyPr/>
        <a:lstStyle/>
        <a:p>
          <a:endParaRPr lang="es-ES"/>
        </a:p>
      </dgm:t>
    </dgm:pt>
    <dgm:pt modelId="{ED893AD6-C7C9-416D-8442-149471CD626C}" type="pres">
      <dgm:prSet presAssocID="{5D7FBE50-3150-4DFA-B2B2-3F8DD84513E6}" presName="parTrans" presStyleLbl="bgSibTrans2D1" presStyleIdx="0" presStyleCnt="4"/>
      <dgm:spPr/>
      <dgm:t>
        <a:bodyPr/>
        <a:lstStyle/>
        <a:p>
          <a:endParaRPr lang="es-ES"/>
        </a:p>
      </dgm:t>
    </dgm:pt>
    <dgm:pt modelId="{9AA134B7-4503-4961-AC3D-51B50EF4A781}" type="pres">
      <dgm:prSet presAssocID="{D22E894B-0842-4AA3-AEBF-B3CBAE797CD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8DF83C2-D997-47E4-ACF4-02A346938F86}" type="pres">
      <dgm:prSet presAssocID="{1B58FCB2-0B2D-4E83-BEAB-C1161959AAAB}" presName="parTrans" presStyleLbl="bgSibTrans2D1" presStyleIdx="1" presStyleCnt="4"/>
      <dgm:spPr/>
      <dgm:t>
        <a:bodyPr/>
        <a:lstStyle/>
        <a:p>
          <a:endParaRPr lang="es-ES"/>
        </a:p>
      </dgm:t>
    </dgm:pt>
    <dgm:pt modelId="{1115E689-5E26-4137-9300-61C691A21469}" type="pres">
      <dgm:prSet presAssocID="{CAEF90F3-943D-4280-89D3-7959D899187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1AB7138-D57E-41C6-82B9-DF151192BADD}" type="pres">
      <dgm:prSet presAssocID="{167C7189-1C0D-4359-B238-D51B61493AF5}" presName="parTrans" presStyleLbl="bgSibTrans2D1" presStyleIdx="2" presStyleCnt="4"/>
      <dgm:spPr/>
      <dgm:t>
        <a:bodyPr/>
        <a:lstStyle/>
        <a:p>
          <a:endParaRPr lang="es-ES"/>
        </a:p>
      </dgm:t>
    </dgm:pt>
    <dgm:pt modelId="{B1541BB9-323B-4D76-8C65-4ECEC3433EEB}" type="pres">
      <dgm:prSet presAssocID="{DABED90E-9815-48F5-8F44-7B7BEAF7858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A43C40F-A758-4437-AE53-03A267438FDF}" type="pres">
      <dgm:prSet presAssocID="{23BE0C8B-E253-4226-AD48-43096DBEABEC}" presName="parTrans" presStyleLbl="bgSibTrans2D1" presStyleIdx="3" presStyleCnt="4"/>
      <dgm:spPr/>
      <dgm:t>
        <a:bodyPr/>
        <a:lstStyle/>
        <a:p>
          <a:endParaRPr lang="es-ES"/>
        </a:p>
      </dgm:t>
    </dgm:pt>
    <dgm:pt modelId="{52DF71AF-5FA1-4AFD-9376-43B4DEF3825F}" type="pres">
      <dgm:prSet presAssocID="{A5BCABF3-6C06-4DEA-856B-7DA49AE60B6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AA835D6-0267-4C19-B2E1-83BB3A83FB57}" type="presOf" srcId="{167C7189-1C0D-4359-B238-D51B61493AF5}" destId="{E1AB7138-D57E-41C6-82B9-DF151192BADD}" srcOrd="0" destOrd="0" presId="urn:microsoft.com/office/officeart/2005/8/layout/radial4"/>
    <dgm:cxn modelId="{C04B7476-F861-4B95-B226-074BB1A644AB}" srcId="{B902F1DB-7E7B-489B-B033-3A639FE76663}" destId="{D22E894B-0842-4AA3-AEBF-B3CBAE797CD7}" srcOrd="0" destOrd="0" parTransId="{5D7FBE50-3150-4DFA-B2B2-3F8DD84513E6}" sibTransId="{818C4341-2925-4CF8-A94E-8419EEF06704}"/>
    <dgm:cxn modelId="{C0D9C290-99AC-4E82-8688-2DE7693B3862}" type="presOf" srcId="{23BE0C8B-E253-4226-AD48-43096DBEABEC}" destId="{AA43C40F-A758-4437-AE53-03A267438FDF}" srcOrd="0" destOrd="0" presId="urn:microsoft.com/office/officeart/2005/8/layout/radial4"/>
    <dgm:cxn modelId="{C6AE68CE-9CFB-468C-9EA0-604EFD13CE55}" type="presOf" srcId="{2D13483C-D23E-46AB-AF0D-869A9B022CB2}" destId="{417FEC38-4232-4F06-8723-6CE06D27D603}" srcOrd="0" destOrd="0" presId="urn:microsoft.com/office/officeart/2005/8/layout/radial4"/>
    <dgm:cxn modelId="{75F0C484-1FE4-4BF5-87B1-41CE591B58B5}" srcId="{D22E894B-0842-4AA3-AEBF-B3CBAE797CD7}" destId="{1C5AB8B1-CE00-4058-80B6-034E54F1C99F}" srcOrd="0" destOrd="0" parTransId="{2C7899CC-9A9E-431D-A7B4-E6E9E5AB76A5}" sibTransId="{6698F139-8E09-44C5-942A-6798151FB51D}"/>
    <dgm:cxn modelId="{1E3AEDA7-618F-4308-94EE-E7FA0C2D90C7}" type="presOf" srcId="{1B58FCB2-0B2D-4E83-BEAB-C1161959AAAB}" destId="{88DF83C2-D997-47E4-ACF4-02A346938F86}" srcOrd="0" destOrd="0" presId="urn:microsoft.com/office/officeart/2005/8/layout/radial4"/>
    <dgm:cxn modelId="{8316358F-C3AB-49B0-A1C1-73757CAF2250}" type="presOf" srcId="{1C5AB8B1-CE00-4058-80B6-034E54F1C99F}" destId="{9AA134B7-4503-4961-AC3D-51B50EF4A781}" srcOrd="0" destOrd="1" presId="urn:microsoft.com/office/officeart/2005/8/layout/radial4"/>
    <dgm:cxn modelId="{5CB6B2F9-4F29-4AF9-9301-0C920A2AA6E6}" type="presOf" srcId="{A5BCABF3-6C06-4DEA-856B-7DA49AE60B62}" destId="{52DF71AF-5FA1-4AFD-9376-43B4DEF3825F}" srcOrd="0" destOrd="0" presId="urn:microsoft.com/office/officeart/2005/8/layout/radial4"/>
    <dgm:cxn modelId="{A4D6FC4F-5EC4-4466-928F-A8483EA3400C}" type="presOf" srcId="{CAEF90F3-943D-4280-89D3-7959D8991878}" destId="{1115E689-5E26-4137-9300-61C691A21469}" srcOrd="0" destOrd="0" presId="urn:microsoft.com/office/officeart/2005/8/layout/radial4"/>
    <dgm:cxn modelId="{E624A9BD-C96B-4F0B-B2EB-08D6C32B583E}" srcId="{B902F1DB-7E7B-489B-B033-3A639FE76663}" destId="{A5BCABF3-6C06-4DEA-856B-7DA49AE60B62}" srcOrd="3" destOrd="0" parTransId="{23BE0C8B-E253-4226-AD48-43096DBEABEC}" sibTransId="{9912FE1D-7804-4973-A1E7-3AC9DA94A709}"/>
    <dgm:cxn modelId="{9D5473AD-DD58-4EA6-B9FF-1949034A5548}" type="presOf" srcId="{5D7FBE50-3150-4DFA-B2B2-3F8DD84513E6}" destId="{ED893AD6-C7C9-416D-8442-149471CD626C}" srcOrd="0" destOrd="0" presId="urn:microsoft.com/office/officeart/2005/8/layout/radial4"/>
    <dgm:cxn modelId="{8532CA5F-2C19-4DDE-A815-AEB868A06A7F}" srcId="{B902F1DB-7E7B-489B-B033-3A639FE76663}" destId="{DABED90E-9815-48F5-8F44-7B7BEAF7858E}" srcOrd="2" destOrd="0" parTransId="{167C7189-1C0D-4359-B238-D51B61493AF5}" sibTransId="{C6BDE33A-D8D5-4CD9-8AAF-1C77B6501A77}"/>
    <dgm:cxn modelId="{BFC3AB19-3866-4FBD-B4BD-F005F085549F}" srcId="{2D13483C-D23E-46AB-AF0D-869A9B022CB2}" destId="{B902F1DB-7E7B-489B-B033-3A639FE76663}" srcOrd="0" destOrd="0" parTransId="{71EDC15E-D9F1-4009-AD82-59CB0EDA699B}" sibTransId="{1FED2950-96AB-4840-90C0-DC796F912948}"/>
    <dgm:cxn modelId="{ABAD9D3E-FB1B-4940-AB3B-A385C5A897DC}" srcId="{D22E894B-0842-4AA3-AEBF-B3CBAE797CD7}" destId="{08ABB081-A52D-4ED0-8B48-AF71132D428B}" srcOrd="1" destOrd="0" parTransId="{87A3C641-44D0-4508-8944-927866B22210}" sibTransId="{4953EC1A-4128-4A9B-ABB0-10DB0E70BC39}"/>
    <dgm:cxn modelId="{8949BE1C-41C5-48D3-A998-790BC394B25B}" type="presOf" srcId="{D22E894B-0842-4AA3-AEBF-B3CBAE797CD7}" destId="{9AA134B7-4503-4961-AC3D-51B50EF4A781}" srcOrd="0" destOrd="0" presId="urn:microsoft.com/office/officeart/2005/8/layout/radial4"/>
    <dgm:cxn modelId="{184F98B7-D43A-4570-9DA5-8E7F5B3DFB82}" type="presOf" srcId="{DABED90E-9815-48F5-8F44-7B7BEAF7858E}" destId="{B1541BB9-323B-4D76-8C65-4ECEC3433EEB}" srcOrd="0" destOrd="0" presId="urn:microsoft.com/office/officeart/2005/8/layout/radial4"/>
    <dgm:cxn modelId="{E7D52F1C-519A-4FE6-B7D8-ECAD36C3DC3D}" type="presOf" srcId="{08ABB081-A52D-4ED0-8B48-AF71132D428B}" destId="{9AA134B7-4503-4961-AC3D-51B50EF4A781}" srcOrd="0" destOrd="2" presId="urn:microsoft.com/office/officeart/2005/8/layout/radial4"/>
    <dgm:cxn modelId="{74BF10C9-8742-4EA3-922E-DCDF0500E63E}" srcId="{B902F1DB-7E7B-489B-B033-3A639FE76663}" destId="{CAEF90F3-943D-4280-89D3-7959D8991878}" srcOrd="1" destOrd="0" parTransId="{1B58FCB2-0B2D-4E83-BEAB-C1161959AAAB}" sibTransId="{F1562D6C-3B23-4BB7-8C0E-130CC4315CDC}"/>
    <dgm:cxn modelId="{B7CA81DD-EE3C-4A2B-9923-94A6A43D430F}" type="presOf" srcId="{B902F1DB-7E7B-489B-B033-3A639FE76663}" destId="{D7101E1B-4518-4212-B74B-998579C82142}" srcOrd="0" destOrd="0" presId="urn:microsoft.com/office/officeart/2005/8/layout/radial4"/>
    <dgm:cxn modelId="{B80C1061-4CCC-4633-9042-9CEAA1EB7B68}" type="presParOf" srcId="{417FEC38-4232-4F06-8723-6CE06D27D603}" destId="{D7101E1B-4518-4212-B74B-998579C82142}" srcOrd="0" destOrd="0" presId="urn:microsoft.com/office/officeart/2005/8/layout/radial4"/>
    <dgm:cxn modelId="{54059575-599E-4C95-95A7-AC57DBF414E3}" type="presParOf" srcId="{417FEC38-4232-4F06-8723-6CE06D27D603}" destId="{ED893AD6-C7C9-416D-8442-149471CD626C}" srcOrd="1" destOrd="0" presId="urn:microsoft.com/office/officeart/2005/8/layout/radial4"/>
    <dgm:cxn modelId="{D3615891-C7C0-4C34-8DB9-C307F99FF3CB}" type="presParOf" srcId="{417FEC38-4232-4F06-8723-6CE06D27D603}" destId="{9AA134B7-4503-4961-AC3D-51B50EF4A781}" srcOrd="2" destOrd="0" presId="urn:microsoft.com/office/officeart/2005/8/layout/radial4"/>
    <dgm:cxn modelId="{ED008B7F-038F-48FE-96B7-4B2A8822E863}" type="presParOf" srcId="{417FEC38-4232-4F06-8723-6CE06D27D603}" destId="{88DF83C2-D997-47E4-ACF4-02A346938F86}" srcOrd="3" destOrd="0" presId="urn:microsoft.com/office/officeart/2005/8/layout/radial4"/>
    <dgm:cxn modelId="{F12D311E-ABA6-4FF7-BDC4-5A4489E6F2AC}" type="presParOf" srcId="{417FEC38-4232-4F06-8723-6CE06D27D603}" destId="{1115E689-5E26-4137-9300-61C691A21469}" srcOrd="4" destOrd="0" presId="urn:microsoft.com/office/officeart/2005/8/layout/radial4"/>
    <dgm:cxn modelId="{D2655E7A-C58A-4477-9199-952253C9452C}" type="presParOf" srcId="{417FEC38-4232-4F06-8723-6CE06D27D603}" destId="{E1AB7138-D57E-41C6-82B9-DF151192BADD}" srcOrd="5" destOrd="0" presId="urn:microsoft.com/office/officeart/2005/8/layout/radial4"/>
    <dgm:cxn modelId="{A0CEF000-C9FA-4695-A22B-1641F7BD6D58}" type="presParOf" srcId="{417FEC38-4232-4F06-8723-6CE06D27D603}" destId="{B1541BB9-323B-4D76-8C65-4ECEC3433EEB}" srcOrd="6" destOrd="0" presId="urn:microsoft.com/office/officeart/2005/8/layout/radial4"/>
    <dgm:cxn modelId="{52610FF3-6279-4819-BADB-A0E9CD6B5435}" type="presParOf" srcId="{417FEC38-4232-4F06-8723-6CE06D27D603}" destId="{AA43C40F-A758-4437-AE53-03A267438FDF}" srcOrd="7" destOrd="0" presId="urn:microsoft.com/office/officeart/2005/8/layout/radial4"/>
    <dgm:cxn modelId="{3672BE13-BE60-4A30-BB77-A7FF54F16D94}" type="presParOf" srcId="{417FEC38-4232-4F06-8723-6CE06D27D603}" destId="{52DF71AF-5FA1-4AFD-9376-43B4DEF3825F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BE9631-F9BF-49E5-82EA-6AD821BD3B98}">
      <dsp:nvSpPr>
        <dsp:cNvPr id="0" name=""/>
        <dsp:cNvSpPr/>
      </dsp:nvSpPr>
      <dsp:spPr>
        <a:xfrm>
          <a:off x="0" y="0"/>
          <a:ext cx="6624736" cy="75608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Tabla en la que cada fila está ocupada por un alumno y cada columna identifica una tarea o actividad evaluable. </a:t>
          </a:r>
          <a:endParaRPr lang="es-ES" sz="2100" kern="1200" dirty="0"/>
        </a:p>
      </dsp:txBody>
      <dsp:txXfrm>
        <a:off x="0" y="0"/>
        <a:ext cx="6624736" cy="756084"/>
      </dsp:txXfrm>
    </dsp:sp>
    <dsp:sp modelId="{198DF88A-7217-4088-9BA9-99491C55EAFF}">
      <dsp:nvSpPr>
        <dsp:cNvPr id="0" name=""/>
        <dsp:cNvSpPr/>
      </dsp:nvSpPr>
      <dsp:spPr>
        <a:xfrm>
          <a:off x="0" y="756084"/>
          <a:ext cx="3312367" cy="15877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Muestra las puntuaciones que los alumnos obtienen en las distintas actividades calificables de un curso.</a:t>
          </a:r>
          <a:endParaRPr lang="es-ES" sz="2200" kern="1200" dirty="0"/>
        </a:p>
      </dsp:txBody>
      <dsp:txXfrm>
        <a:off x="0" y="756084"/>
        <a:ext cx="3312367" cy="1587776"/>
      </dsp:txXfrm>
    </dsp:sp>
    <dsp:sp modelId="{B7567F9E-9135-42D2-A46E-6222D9EF76B2}">
      <dsp:nvSpPr>
        <dsp:cNvPr id="0" name=""/>
        <dsp:cNvSpPr/>
      </dsp:nvSpPr>
      <dsp:spPr>
        <a:xfrm>
          <a:off x="3312368" y="756084"/>
          <a:ext cx="3312367" cy="15877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En última columna encontramos la calificación total del curso.</a:t>
          </a:r>
          <a:endParaRPr lang="es-ES" sz="2200" kern="1200" dirty="0"/>
        </a:p>
      </dsp:txBody>
      <dsp:txXfrm>
        <a:off x="3312368" y="756084"/>
        <a:ext cx="3312367" cy="1587776"/>
      </dsp:txXfrm>
    </dsp:sp>
    <dsp:sp modelId="{E7C0699E-D3F9-47C0-AD7A-6C96424238DC}">
      <dsp:nvSpPr>
        <dsp:cNvPr id="0" name=""/>
        <dsp:cNvSpPr/>
      </dsp:nvSpPr>
      <dsp:spPr>
        <a:xfrm>
          <a:off x="0" y="2343860"/>
          <a:ext cx="6624736" cy="17641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15A917-AD72-452C-B8FC-CE8BA178699F}">
      <dsp:nvSpPr>
        <dsp:cNvPr id="0" name=""/>
        <dsp:cNvSpPr/>
      </dsp:nvSpPr>
      <dsp:spPr>
        <a:xfrm>
          <a:off x="2658350" y="2525107"/>
          <a:ext cx="1966451" cy="196645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Alumno</a:t>
          </a:r>
          <a:endParaRPr lang="es-ES" sz="3200" kern="1200" dirty="0"/>
        </a:p>
      </dsp:txBody>
      <dsp:txXfrm>
        <a:off x="2658350" y="2525107"/>
        <a:ext cx="1966451" cy="1966451"/>
      </dsp:txXfrm>
    </dsp:sp>
    <dsp:sp modelId="{731245F3-0BC0-49EB-A603-88673B8A35D8}">
      <dsp:nvSpPr>
        <dsp:cNvPr id="0" name=""/>
        <dsp:cNvSpPr/>
      </dsp:nvSpPr>
      <dsp:spPr>
        <a:xfrm rot="11700000">
          <a:off x="906009" y="2725357"/>
          <a:ext cx="1718511" cy="56043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73F237-241F-4539-8C6B-E9E6A7A694A4}">
      <dsp:nvSpPr>
        <dsp:cNvPr id="0" name=""/>
        <dsp:cNvSpPr/>
      </dsp:nvSpPr>
      <dsp:spPr>
        <a:xfrm>
          <a:off x="1223" y="2035933"/>
          <a:ext cx="1868128" cy="14945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Accedes a tu Libro de calificaciones particular</a:t>
          </a:r>
          <a:endParaRPr lang="es-ES" sz="14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Menú 'Administración' --&gt; '</a:t>
          </a:r>
          <a:r>
            <a:rPr lang="es-ES" sz="1100" i="1" kern="1200" dirty="0" smtClean="0"/>
            <a:t>Administración del curso</a:t>
          </a:r>
          <a:r>
            <a:rPr lang="es-ES" sz="1100" kern="1200" dirty="0" smtClean="0"/>
            <a:t>‘.    '</a:t>
          </a:r>
          <a:r>
            <a:rPr lang="es-ES" sz="1100" i="1" kern="1200" dirty="0" smtClean="0"/>
            <a:t>Calificaciones</a:t>
          </a:r>
          <a:r>
            <a:rPr lang="es-ES" sz="1100" kern="1200" dirty="0" smtClean="0"/>
            <a:t>‘</a:t>
          </a:r>
          <a:endParaRPr lang="es-ES" sz="1100" kern="1200" dirty="0"/>
        </a:p>
      </dsp:txBody>
      <dsp:txXfrm>
        <a:off x="1223" y="2035933"/>
        <a:ext cx="1868128" cy="1494502"/>
      </dsp:txXfrm>
    </dsp:sp>
    <dsp:sp modelId="{A359556A-3BC5-4C04-ADBF-F55469393A66}">
      <dsp:nvSpPr>
        <dsp:cNvPr id="0" name=""/>
        <dsp:cNvSpPr/>
      </dsp:nvSpPr>
      <dsp:spPr>
        <a:xfrm rot="14700000">
          <a:off x="1961384" y="1467610"/>
          <a:ext cx="1718511" cy="56043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8E54CD-FEF1-41E2-8A80-B83D91DD59E8}">
      <dsp:nvSpPr>
        <dsp:cNvPr id="0" name=""/>
        <dsp:cNvSpPr/>
      </dsp:nvSpPr>
      <dsp:spPr>
        <a:xfrm>
          <a:off x="1523438" y="221828"/>
          <a:ext cx="1868128" cy="14945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Ves todas tus calificaciones</a:t>
          </a:r>
          <a:endParaRPr lang="es-ES" sz="1400" kern="1200" dirty="0"/>
        </a:p>
      </dsp:txBody>
      <dsp:txXfrm>
        <a:off x="1523438" y="221828"/>
        <a:ext cx="1868128" cy="1494502"/>
      </dsp:txXfrm>
    </dsp:sp>
    <dsp:sp modelId="{FA742FA9-F264-4746-9DE7-BDF21E11ADB8}">
      <dsp:nvSpPr>
        <dsp:cNvPr id="0" name=""/>
        <dsp:cNvSpPr/>
      </dsp:nvSpPr>
      <dsp:spPr>
        <a:xfrm rot="17700000">
          <a:off x="3603256" y="1467610"/>
          <a:ext cx="1718511" cy="56043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802449-B97E-4849-BD7A-8CCC7D51B546}">
      <dsp:nvSpPr>
        <dsp:cNvPr id="0" name=""/>
        <dsp:cNvSpPr/>
      </dsp:nvSpPr>
      <dsp:spPr>
        <a:xfrm>
          <a:off x="3891584" y="221828"/>
          <a:ext cx="1868128" cy="14945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Según va progresando el curso, se añaden nuevas columnas para cada actividad y nuevas calificaciones asociadas a las mismas</a:t>
          </a:r>
          <a:endParaRPr lang="es-ES" sz="1400" kern="1200" dirty="0"/>
        </a:p>
      </dsp:txBody>
      <dsp:txXfrm>
        <a:off x="3891584" y="221828"/>
        <a:ext cx="1868128" cy="1494502"/>
      </dsp:txXfrm>
    </dsp:sp>
    <dsp:sp modelId="{12738A93-9E63-4D62-852A-7F87A77FF2EB}">
      <dsp:nvSpPr>
        <dsp:cNvPr id="0" name=""/>
        <dsp:cNvSpPr/>
      </dsp:nvSpPr>
      <dsp:spPr>
        <a:xfrm rot="20700000">
          <a:off x="4658631" y="2725357"/>
          <a:ext cx="1718511" cy="56043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9CA3-4F4A-4922-991D-7D9352F36316}">
      <dsp:nvSpPr>
        <dsp:cNvPr id="0" name=""/>
        <dsp:cNvSpPr/>
      </dsp:nvSpPr>
      <dsp:spPr>
        <a:xfrm>
          <a:off x="5413800" y="2035933"/>
          <a:ext cx="1868128" cy="14945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Conoces tu progreso en todo momento</a:t>
          </a:r>
          <a:endParaRPr lang="es-ES" sz="1400" kern="1200" dirty="0"/>
        </a:p>
      </dsp:txBody>
      <dsp:txXfrm>
        <a:off x="5413800" y="2035933"/>
        <a:ext cx="1868128" cy="149450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101E1B-4518-4212-B74B-998579C82142}">
      <dsp:nvSpPr>
        <dsp:cNvPr id="0" name=""/>
        <dsp:cNvSpPr/>
      </dsp:nvSpPr>
      <dsp:spPr>
        <a:xfrm>
          <a:off x="2632067" y="2451434"/>
          <a:ext cx="1947008" cy="19470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600" kern="1200" dirty="0" smtClean="0"/>
            <a:t>Tutor</a:t>
          </a:r>
          <a:endParaRPr lang="es-ES" sz="4600" kern="1200" dirty="0"/>
        </a:p>
      </dsp:txBody>
      <dsp:txXfrm>
        <a:off x="2632067" y="2451434"/>
        <a:ext cx="1947008" cy="1947008"/>
      </dsp:txXfrm>
    </dsp:sp>
    <dsp:sp modelId="{ED893AD6-C7C9-416D-8442-149471CD626C}">
      <dsp:nvSpPr>
        <dsp:cNvPr id="0" name=""/>
        <dsp:cNvSpPr/>
      </dsp:nvSpPr>
      <dsp:spPr>
        <a:xfrm rot="11700000">
          <a:off x="897051" y="2649704"/>
          <a:ext cx="1701520" cy="55489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A134B7-4503-4961-AC3D-51B50EF4A781}">
      <dsp:nvSpPr>
        <dsp:cNvPr id="0" name=""/>
        <dsp:cNvSpPr/>
      </dsp:nvSpPr>
      <dsp:spPr>
        <a:xfrm>
          <a:off x="1211" y="1967097"/>
          <a:ext cx="1849658" cy="1479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Accedes al libro de calificaciones del curso:</a:t>
          </a:r>
          <a:endParaRPr lang="es-ES" sz="13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Menú 'Administración' --&gt; '</a:t>
          </a:r>
          <a:r>
            <a:rPr lang="es-ES" sz="1000" i="1" kern="1200" dirty="0" smtClean="0"/>
            <a:t>Administración del curso</a:t>
          </a:r>
          <a:r>
            <a:rPr lang="es-ES" sz="1000" kern="1200" dirty="0" smtClean="0"/>
            <a:t>‘.    '</a:t>
          </a:r>
          <a:r>
            <a:rPr lang="es-ES" sz="1000" i="1" kern="1200" dirty="0" smtClean="0"/>
            <a:t>Calificaciones</a:t>
          </a:r>
          <a:r>
            <a:rPr lang="es-ES" sz="1000" kern="1200" dirty="0" smtClean="0"/>
            <a:t>‘</a:t>
          </a:r>
          <a:endParaRPr lang="es-ES" sz="10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Puedes configurar y calificar cada una de las actividades.</a:t>
          </a:r>
          <a:endParaRPr lang="es-ES" sz="1000" kern="1200" dirty="0"/>
        </a:p>
      </dsp:txBody>
      <dsp:txXfrm>
        <a:off x="1211" y="1967097"/>
        <a:ext cx="1849658" cy="1479726"/>
      </dsp:txXfrm>
    </dsp:sp>
    <dsp:sp modelId="{88DF83C2-D997-47E4-ACF4-02A346938F86}">
      <dsp:nvSpPr>
        <dsp:cNvPr id="0" name=""/>
        <dsp:cNvSpPr/>
      </dsp:nvSpPr>
      <dsp:spPr>
        <a:xfrm rot="14700000">
          <a:off x="1941992" y="1404392"/>
          <a:ext cx="1701520" cy="55489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15E689-5E26-4137-9300-61C691A21469}">
      <dsp:nvSpPr>
        <dsp:cNvPr id="0" name=""/>
        <dsp:cNvSpPr/>
      </dsp:nvSpPr>
      <dsp:spPr>
        <a:xfrm>
          <a:off x="1508376" y="170927"/>
          <a:ext cx="1849658" cy="1479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Tienes acceso a las calificaciones de todos sus alumnos. </a:t>
          </a:r>
          <a:endParaRPr lang="es-ES" sz="1300" kern="1200" dirty="0"/>
        </a:p>
      </dsp:txBody>
      <dsp:txXfrm>
        <a:off x="1508376" y="170927"/>
        <a:ext cx="1849658" cy="1479726"/>
      </dsp:txXfrm>
    </dsp:sp>
    <dsp:sp modelId="{E1AB7138-D57E-41C6-82B9-DF151192BADD}">
      <dsp:nvSpPr>
        <dsp:cNvPr id="0" name=""/>
        <dsp:cNvSpPr/>
      </dsp:nvSpPr>
      <dsp:spPr>
        <a:xfrm rot="17700000">
          <a:off x="3567631" y="1404392"/>
          <a:ext cx="1701520" cy="55489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541BB9-323B-4D76-8C65-4ECEC3433EEB}">
      <dsp:nvSpPr>
        <dsp:cNvPr id="0" name=""/>
        <dsp:cNvSpPr/>
      </dsp:nvSpPr>
      <dsp:spPr>
        <a:xfrm>
          <a:off x="3853109" y="170927"/>
          <a:ext cx="1849658" cy="1479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Para cada actividad calificable que se añade se genera una nueva columna en el libro de forma automática con su correspondiente calificación </a:t>
          </a:r>
          <a:endParaRPr lang="es-ES" sz="1300" kern="1200" dirty="0"/>
        </a:p>
      </dsp:txBody>
      <dsp:txXfrm>
        <a:off x="3853109" y="170927"/>
        <a:ext cx="1849658" cy="1479726"/>
      </dsp:txXfrm>
    </dsp:sp>
    <dsp:sp modelId="{AA43C40F-A758-4437-AE53-03A267438FDF}">
      <dsp:nvSpPr>
        <dsp:cNvPr id="0" name=""/>
        <dsp:cNvSpPr/>
      </dsp:nvSpPr>
      <dsp:spPr>
        <a:xfrm rot="20700000">
          <a:off x="4612572" y="2649704"/>
          <a:ext cx="1701520" cy="55489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F71AF-5FA1-4AFD-9376-43B4DEF3825F}">
      <dsp:nvSpPr>
        <dsp:cNvPr id="0" name=""/>
        <dsp:cNvSpPr/>
      </dsp:nvSpPr>
      <dsp:spPr>
        <a:xfrm>
          <a:off x="5360274" y="1967097"/>
          <a:ext cx="1849658" cy="1479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No hace falta informar al alumno. Puede acceder a su información</a:t>
          </a:r>
          <a:endParaRPr lang="es-ES" sz="1300" kern="1200" dirty="0"/>
        </a:p>
      </dsp:txBody>
      <dsp:txXfrm>
        <a:off x="5360274" y="1967097"/>
        <a:ext cx="1849658" cy="1479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F784-7E24-4A0F-85F5-2ABC231ABAC2}" type="datetimeFigureOut">
              <a:rPr lang="es-ES" smtClean="0"/>
              <a:pPr/>
              <a:t>04/04/2017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71406" y="6381328"/>
            <a:ext cx="3348466" cy="405258"/>
          </a:xfrm>
        </p:spPr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B25441-D993-4F61-9989-67551F25142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F784-7E24-4A0F-85F5-2ABC231ABAC2}" type="datetimeFigureOut">
              <a:rPr lang="es-ES" smtClean="0"/>
              <a:pPr/>
              <a:t>04/04/2017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B25441-D993-4F61-9989-67551F25142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F784-7E24-4A0F-85F5-2ABC231ABAC2}" type="datetimeFigureOut">
              <a:rPr lang="es-ES" smtClean="0"/>
              <a:pPr/>
              <a:t>04/04/2017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B25441-D993-4F61-9989-67551F25142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4414" y="142876"/>
            <a:ext cx="7572428" cy="857232"/>
          </a:xfrm>
        </p:spPr>
        <p:txBody>
          <a:bodyPr anchor="ctr" anchorCtr="0"/>
          <a:lstStyle>
            <a:lvl1pPr>
              <a:defRPr sz="2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43042" y="1741378"/>
            <a:ext cx="6929486" cy="418795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F784-7E24-4A0F-85F5-2ABC231ABAC2}" type="datetimeFigureOut">
              <a:rPr lang="es-ES" smtClean="0"/>
              <a:pPr/>
              <a:t>04/04/2017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B25441-D993-4F61-9989-67551F25142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F784-7E24-4A0F-85F5-2ABC231ABAC2}" type="datetimeFigureOut">
              <a:rPr lang="es-ES" smtClean="0"/>
              <a:pPr/>
              <a:t>04/04/2017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B25441-D993-4F61-9989-67551F25142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F784-7E24-4A0F-85F5-2ABC231ABAC2}" type="datetimeFigureOut">
              <a:rPr lang="es-ES" smtClean="0"/>
              <a:pPr/>
              <a:t>04/04/2017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B25441-D993-4F61-9989-67551F25142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3 Marcador de contenido"/>
          <p:cNvSpPr>
            <a:spLocks noGrp="1"/>
          </p:cNvSpPr>
          <p:nvPr>
            <p:ph sz="half" idx="13"/>
          </p:nvPr>
        </p:nvSpPr>
        <p:spPr>
          <a:xfrm>
            <a:off x="1547664" y="1844824"/>
            <a:ext cx="3683232" cy="3816424"/>
          </a:xfrm>
        </p:spPr>
        <p:txBody>
          <a:bodyPr/>
          <a:lstStyle>
            <a:lvl1pPr algn="ctr" eaLnBrk="1" latinLnBrk="0" hangingPunct="1">
              <a:buNone/>
              <a:defRPr sz="2600"/>
            </a:lvl1pPr>
            <a:lvl2pPr eaLnBrk="1" latinLnBrk="0" hangingPunct="1">
              <a:defRPr sz="2200"/>
            </a:lvl2pPr>
            <a:lvl3pPr eaLnBrk="1" latinLnBrk="0" hangingPunct="1">
              <a:defRPr sz="2000"/>
            </a:lvl3pPr>
            <a:lvl4pPr eaLnBrk="1" latinLnBrk="0" hangingPunct="1">
              <a:defRPr sz="1800"/>
            </a:lvl4pPr>
            <a:lvl5pPr eaLnBrk="1" latinLnBrk="0" hangingPunct="1">
              <a:defRPr sz="1800"/>
            </a:lvl5pPr>
            <a:extLst/>
          </a:lstStyle>
          <a:p>
            <a:pPr lvl="0" eaLnBrk="1" latinLnBrk="0" hangingPunct="1"/>
            <a:r>
              <a:rPr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lang="es-ES" dirty="0" smtClean="0"/>
              <a:t>Segundo nivel</a:t>
            </a:r>
          </a:p>
          <a:p>
            <a:pPr lvl="2" eaLnBrk="1" latinLnBrk="0" hangingPunct="1"/>
            <a:r>
              <a:rPr lang="es-ES" dirty="0" smtClean="0"/>
              <a:t>Tercer nivel</a:t>
            </a:r>
          </a:p>
          <a:p>
            <a:pPr lvl="3" eaLnBrk="1" latinLnBrk="0" hangingPunct="1"/>
            <a:r>
              <a:rPr lang="es-ES" dirty="0" smtClean="0"/>
              <a:t>Cuarto nivel</a:t>
            </a:r>
          </a:p>
          <a:p>
            <a:pPr lvl="4" eaLnBrk="1" latinLnBrk="0" hangingPunct="1"/>
            <a:r>
              <a:rPr lang="es-ES" dirty="0" smtClean="0"/>
              <a:t>Quinto nivel</a:t>
            </a:r>
            <a:endParaRPr kumimoji="0" lang="en-US" dirty="0"/>
          </a:p>
        </p:txBody>
      </p:sp>
      <p:sp>
        <p:nvSpPr>
          <p:cNvPr id="9" name="3 Marcador de contenido"/>
          <p:cNvSpPr>
            <a:spLocks noGrp="1"/>
          </p:cNvSpPr>
          <p:nvPr>
            <p:ph sz="half" idx="2"/>
          </p:nvPr>
        </p:nvSpPr>
        <p:spPr>
          <a:xfrm>
            <a:off x="5364088" y="1844824"/>
            <a:ext cx="3683232" cy="381642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lang="es-ES" dirty="0" smtClean="0"/>
              <a:t>Segundo nivel</a:t>
            </a:r>
          </a:p>
          <a:p>
            <a:pPr lvl="2" eaLnBrk="1" latinLnBrk="0" hangingPunct="1"/>
            <a:r>
              <a:rPr lang="es-ES" dirty="0" smtClean="0"/>
              <a:t>Tercer nivel</a:t>
            </a:r>
          </a:p>
          <a:p>
            <a:pPr lvl="3" eaLnBrk="1" latinLnBrk="0" hangingPunct="1"/>
            <a:r>
              <a:rPr lang="es-ES" dirty="0" smtClean="0"/>
              <a:t>Cuarto nivel</a:t>
            </a:r>
          </a:p>
          <a:p>
            <a:pPr lvl="4" eaLnBrk="1" latinLnBrk="0" hangingPunct="1"/>
            <a:r>
              <a:rPr lang="es-ES" dirty="0" smtClean="0"/>
              <a:t>Quinto nivel</a:t>
            </a:r>
            <a:endParaRPr kumimoji="0" lang="en-US" dirty="0"/>
          </a:p>
        </p:txBody>
      </p:sp>
      <p:sp>
        <p:nvSpPr>
          <p:cNvPr id="10" name="1 Título"/>
          <p:cNvSpPr txBox="1">
            <a:spLocks/>
          </p:cNvSpPr>
          <p:nvPr userDrawn="1"/>
        </p:nvSpPr>
        <p:spPr>
          <a:xfrm>
            <a:off x="1547664" y="1340768"/>
            <a:ext cx="3672408" cy="530680"/>
          </a:xfrm>
          <a:prstGeom prst="rect">
            <a:avLst/>
          </a:prstGeom>
        </p:spPr>
        <p:txBody>
          <a:bodyPr vert="horz" anchor="b">
            <a:noAutofit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 Título"/>
          <p:cNvSpPr txBox="1">
            <a:spLocks/>
          </p:cNvSpPr>
          <p:nvPr userDrawn="1"/>
        </p:nvSpPr>
        <p:spPr>
          <a:xfrm>
            <a:off x="5364088" y="1340768"/>
            <a:ext cx="3672408" cy="530680"/>
          </a:xfrm>
          <a:prstGeom prst="rect">
            <a:avLst/>
          </a:prstGeom>
        </p:spPr>
        <p:txBody>
          <a:bodyPr vert="horz" anchor="b">
            <a:noAutofit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91680" y="579438"/>
            <a:ext cx="2847464" cy="761330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dirty="0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dirty="0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1547664" y="1556792"/>
            <a:ext cx="2991480" cy="3380968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lang="es-ES" dirty="0" smtClean="0"/>
              <a:t>Segundo nivel</a:t>
            </a:r>
          </a:p>
          <a:p>
            <a:pPr lvl="2" eaLnBrk="1" latinLnBrk="0" hangingPunct="1"/>
            <a:r>
              <a:rPr lang="es-ES" dirty="0" smtClean="0"/>
              <a:t>Tercer nivel</a:t>
            </a:r>
          </a:p>
          <a:p>
            <a:pPr lvl="3" eaLnBrk="1" latinLnBrk="0" hangingPunct="1"/>
            <a:r>
              <a:rPr lang="es-ES" dirty="0" smtClean="0"/>
              <a:t>Cuarto nivel</a:t>
            </a:r>
          </a:p>
          <a:p>
            <a:pPr lvl="4" eaLnBrk="1" latinLnBrk="0" hangingPunct="1"/>
            <a:r>
              <a:rPr lang="es-ES" dirty="0" smtClean="0"/>
              <a:t>Quinto nivel</a:t>
            </a:r>
            <a:endParaRPr kumimoji="0" lang="en-U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F784-7E24-4A0F-85F5-2ABC231ABAC2}" type="datetimeFigureOut">
              <a:rPr lang="es-ES" smtClean="0"/>
              <a:pPr/>
              <a:t>04/04/2017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B25441-D993-4F61-9989-67551F25142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F784-7E24-4A0F-85F5-2ABC231ABAC2}" type="datetimeFigureOut">
              <a:rPr lang="es-ES" smtClean="0"/>
              <a:pPr/>
              <a:t>04/04/2017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B25441-D993-4F61-9989-67551F25142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F784-7E24-4A0F-85F5-2ABC231ABAC2}" type="datetimeFigureOut">
              <a:rPr lang="es-ES" smtClean="0"/>
              <a:pPr/>
              <a:t>04/04/2017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B25441-D993-4F61-9989-67551F25142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F784-7E24-4A0F-85F5-2ABC231ABAC2}" type="datetimeFigureOut">
              <a:rPr lang="es-ES" smtClean="0"/>
              <a:pPr/>
              <a:t>04/04/2017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B25441-D993-4F61-9989-67551F25142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F784-7E24-4A0F-85F5-2ABC231ABAC2}" type="datetimeFigureOut">
              <a:rPr lang="es-ES" smtClean="0"/>
              <a:pPr/>
              <a:t>04/04/2017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B25441-D993-4F61-9989-67551F25142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3.xml"/><Relationship Id="rId18" Type="http://schemas.openxmlformats.org/officeDocument/2006/relationships/slide" Target="../slides/slide8.xml"/><Relationship Id="rId3" Type="http://schemas.openxmlformats.org/officeDocument/2006/relationships/slideLayout" Target="../slideLayouts/slideLayout3.xml"/><Relationship Id="rId21" Type="http://schemas.openxmlformats.org/officeDocument/2006/relationships/slide" Target="../slides/slide9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slide" Target="../slides/slide7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6.xml"/><Relationship Id="rId20" Type="http://schemas.openxmlformats.org/officeDocument/2006/relationships/slide" Target="../slides/slide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" Target="../slides/slide5.xml"/><Relationship Id="rId23" Type="http://schemas.openxmlformats.org/officeDocument/2006/relationships/slide" Target="../slides/slide2.xml"/><Relationship Id="rId10" Type="http://schemas.openxmlformats.org/officeDocument/2006/relationships/slideLayout" Target="../slideLayouts/slideLayout10.xml"/><Relationship Id="rId19" Type="http://schemas.openxmlformats.org/officeDocument/2006/relationships/slide" Target="../slides/slide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4.xml"/><Relationship Id="rId22" Type="http://schemas.openxmlformats.org/officeDocument/2006/relationships/slide" Target="../slides/slid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 redondeado"/>
          <p:cNvSpPr/>
          <p:nvPr/>
        </p:nvSpPr>
        <p:spPr>
          <a:xfrm>
            <a:off x="1331640" y="1142984"/>
            <a:ext cx="7738960" cy="4786346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 redondeado"/>
          <p:cNvSpPr/>
          <p:nvPr/>
        </p:nvSpPr>
        <p:spPr>
          <a:xfrm>
            <a:off x="1500166" y="1268760"/>
            <a:ext cx="7572428" cy="475252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1245904" y="91424"/>
            <a:ext cx="7469500" cy="1051560"/>
          </a:xfrm>
          <a:prstGeom prst="rect">
            <a:avLst/>
          </a:prstGeom>
        </p:spPr>
        <p:txBody>
          <a:bodyPr vert="horz" anchor="b">
            <a:noAutofit/>
          </a:bodyPr>
          <a:lstStyle>
            <a:extLst/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1643042" y="1714488"/>
            <a:ext cx="7215238" cy="421484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dirty="0" smtClean="0"/>
              <a:t>Segundo nivel</a:t>
            </a:r>
          </a:p>
          <a:p>
            <a:pPr lvl="2" eaLnBrk="1" latinLnBrk="0" hangingPunct="1"/>
            <a:r>
              <a:rPr kumimoji="0" lang="es-ES" dirty="0" smtClean="0"/>
              <a:t>Tercer nivel</a:t>
            </a:r>
          </a:p>
          <a:p>
            <a:pPr lvl="3" eaLnBrk="1" latinLnBrk="0" hangingPunct="1"/>
            <a:r>
              <a:rPr kumimoji="0" lang="es-ES" dirty="0" smtClean="0"/>
              <a:t>Cuarto nivel</a:t>
            </a:r>
          </a:p>
          <a:p>
            <a:pPr lvl="4" eaLnBrk="1" latinLnBrk="0" hangingPunct="1"/>
            <a:r>
              <a:rPr kumimoji="0" lang="es-ES" dirty="0" smtClean="0"/>
              <a:t>Quinto nivel</a:t>
            </a:r>
            <a:endParaRPr kumimoji="0" lang="en-US" dirty="0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8347269" y="439549"/>
            <a:ext cx="1143008" cy="26386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1">
                <a:solidFill>
                  <a:srgbClr val="0070C0"/>
                </a:solidFill>
                <a:latin typeface="Arial Black" pitchFamily="34" charset="0"/>
              </a:defRPr>
            </a:lvl1pPr>
            <a:extLst/>
          </a:lstStyle>
          <a:p>
            <a:fld id="{0241F784-7E24-4A0F-85F5-2ABC231ABAC2}" type="datetimeFigureOut">
              <a:rPr lang="es-ES" smtClean="0"/>
              <a:pPr/>
              <a:t>04/04/2017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71406" y="6500834"/>
            <a:ext cx="3286148" cy="285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rgbClr val="0070C0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29652" y="6429396"/>
            <a:ext cx="571504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rgbClr val="0070C0"/>
                </a:solidFill>
              </a:defRPr>
            </a:lvl1pPr>
            <a:extLst/>
          </a:lstStyle>
          <a:p>
            <a:fld id="{82B25441-D993-4F61-9989-67551F25142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CuadroTexto"/>
          <p:cNvSpPr txBox="1"/>
          <p:nvPr userDrawn="1"/>
        </p:nvSpPr>
        <p:spPr>
          <a:xfrm>
            <a:off x="6444208" y="6550223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Carmen</a:t>
            </a:r>
            <a:r>
              <a:rPr lang="es-ES" sz="1400" baseline="0" dirty="0" smtClean="0"/>
              <a:t> Mañas Ariza</a:t>
            </a:r>
            <a:endParaRPr lang="es-ES" sz="1400" dirty="0"/>
          </a:p>
        </p:txBody>
      </p:sp>
      <p:sp>
        <p:nvSpPr>
          <p:cNvPr id="29" name="28 CuadroTexto"/>
          <p:cNvSpPr txBox="1"/>
          <p:nvPr userDrawn="1"/>
        </p:nvSpPr>
        <p:spPr>
          <a:xfrm>
            <a:off x="0" y="6093296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Puedes ver la presentación completa o volver sobre cada parte que te interese pulsando en las opciones del menú lateral y utilizar las herramientas de</a:t>
            </a:r>
            <a:r>
              <a:rPr lang="es-ES" sz="1200" baseline="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la esquina inferior izquierda para resaltar lo que te interese o moverte por la presentación.</a:t>
            </a:r>
            <a:endParaRPr lang="es-ES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10 Rectángulo">
            <a:hlinkClick r:id="rId13" action="ppaction://hlinksldjump"/>
          </p:cNvPr>
          <p:cNvSpPr/>
          <p:nvPr userDrawn="1"/>
        </p:nvSpPr>
        <p:spPr>
          <a:xfrm>
            <a:off x="0" y="1916832"/>
            <a:ext cx="13316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b="1" dirty="0" smtClean="0">
                <a:solidFill>
                  <a:srgbClr val="0070C0"/>
                </a:solidFill>
              </a:rPr>
              <a:t>El Libro de Calificaciones</a:t>
            </a:r>
            <a:endParaRPr lang="es-ES" sz="1100" dirty="0">
              <a:solidFill>
                <a:srgbClr val="0070C0"/>
              </a:solidFill>
            </a:endParaRPr>
          </a:p>
        </p:txBody>
      </p:sp>
      <p:sp>
        <p:nvSpPr>
          <p:cNvPr id="12" name="11 Rectángulo">
            <a:hlinkClick r:id="rId14" action="ppaction://hlinksldjump"/>
          </p:cNvPr>
          <p:cNvSpPr/>
          <p:nvPr userDrawn="1"/>
        </p:nvSpPr>
        <p:spPr>
          <a:xfrm>
            <a:off x="0" y="2348880"/>
            <a:ext cx="13316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b="1" dirty="0" smtClean="0">
                <a:solidFill>
                  <a:srgbClr val="0070C0"/>
                </a:solidFill>
              </a:rPr>
              <a:t>Cómo acceder</a:t>
            </a:r>
          </a:p>
        </p:txBody>
      </p:sp>
      <p:sp>
        <p:nvSpPr>
          <p:cNvPr id="14" name="13 Rectángulo">
            <a:hlinkClick r:id="rId15" action="ppaction://hlinksldjump"/>
          </p:cNvPr>
          <p:cNvSpPr/>
          <p:nvPr userDrawn="1"/>
        </p:nvSpPr>
        <p:spPr>
          <a:xfrm>
            <a:off x="0" y="2564904"/>
            <a:ext cx="13316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Video Opción 1</a:t>
            </a:r>
          </a:p>
        </p:txBody>
      </p:sp>
      <p:sp>
        <p:nvSpPr>
          <p:cNvPr id="15" name="14 Rectángulo">
            <a:hlinkClick r:id="rId16" action="ppaction://hlinksldjump"/>
          </p:cNvPr>
          <p:cNvSpPr/>
          <p:nvPr userDrawn="1"/>
        </p:nvSpPr>
        <p:spPr>
          <a:xfrm>
            <a:off x="0" y="2780928"/>
            <a:ext cx="125963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Video Opción 2</a:t>
            </a:r>
          </a:p>
        </p:txBody>
      </p:sp>
      <p:sp>
        <p:nvSpPr>
          <p:cNvPr id="16" name="15 Rectángulo">
            <a:hlinkClick r:id="rId17" action="ppaction://hlinksldjump"/>
          </p:cNvPr>
          <p:cNvSpPr/>
          <p:nvPr userDrawn="1"/>
        </p:nvSpPr>
        <p:spPr>
          <a:xfrm>
            <a:off x="0" y="3068960"/>
            <a:ext cx="13316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b="1" dirty="0" smtClean="0">
                <a:solidFill>
                  <a:srgbClr val="0070C0"/>
                </a:solidFill>
              </a:rPr>
              <a:t>Selecciona tu perfil</a:t>
            </a:r>
          </a:p>
        </p:txBody>
      </p:sp>
      <p:sp>
        <p:nvSpPr>
          <p:cNvPr id="19" name="18 Rectángulo">
            <a:hlinkClick r:id="rId18" action="ppaction://hlinksldjump"/>
          </p:cNvPr>
          <p:cNvSpPr/>
          <p:nvPr userDrawn="1"/>
        </p:nvSpPr>
        <p:spPr>
          <a:xfrm>
            <a:off x="0" y="3501008"/>
            <a:ext cx="13316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Alumno</a:t>
            </a:r>
          </a:p>
        </p:txBody>
      </p:sp>
      <p:sp>
        <p:nvSpPr>
          <p:cNvPr id="20" name="19 Rectángulo">
            <a:hlinkClick r:id="rId19" action="ppaction://hlinksldjump"/>
          </p:cNvPr>
          <p:cNvSpPr/>
          <p:nvPr userDrawn="1"/>
        </p:nvSpPr>
        <p:spPr>
          <a:xfrm>
            <a:off x="0" y="3933056"/>
            <a:ext cx="13563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b="1" dirty="0" smtClean="0">
                <a:solidFill>
                  <a:srgbClr val="0070C0"/>
                </a:solidFill>
              </a:rPr>
              <a:t>Vistas</a:t>
            </a:r>
          </a:p>
        </p:txBody>
      </p:sp>
      <p:sp>
        <p:nvSpPr>
          <p:cNvPr id="26" name="25 Rectángulo">
            <a:hlinkClick r:id="rId20" action="ppaction://hlinksldjump"/>
          </p:cNvPr>
          <p:cNvSpPr/>
          <p:nvPr userDrawn="1"/>
        </p:nvSpPr>
        <p:spPr>
          <a:xfrm>
            <a:off x="0" y="4221088"/>
            <a:ext cx="13316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b="1" dirty="0" err="1" smtClean="0">
                <a:solidFill>
                  <a:srgbClr val="0070C0"/>
                </a:solidFill>
              </a:rPr>
              <a:t>Feedback</a:t>
            </a:r>
            <a:endParaRPr lang="es-ES" sz="1100" b="1" dirty="0" smtClean="0">
              <a:solidFill>
                <a:srgbClr val="0070C0"/>
              </a:solidFill>
            </a:endParaRPr>
          </a:p>
        </p:txBody>
      </p:sp>
      <p:sp>
        <p:nvSpPr>
          <p:cNvPr id="28" name="27 Rectángulo">
            <a:hlinkClick r:id="rId21" action="ppaction://hlinksldjump"/>
          </p:cNvPr>
          <p:cNvSpPr/>
          <p:nvPr userDrawn="1"/>
        </p:nvSpPr>
        <p:spPr>
          <a:xfrm>
            <a:off x="0" y="3717032"/>
            <a:ext cx="13316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Tutor</a:t>
            </a:r>
          </a:p>
        </p:txBody>
      </p:sp>
      <p:sp>
        <p:nvSpPr>
          <p:cNvPr id="21" name="20 Rectángulo">
            <a:hlinkClick r:id="rId22" action="ppaction://hlinksldjump"/>
          </p:cNvPr>
          <p:cNvSpPr/>
          <p:nvPr userDrawn="1"/>
        </p:nvSpPr>
        <p:spPr>
          <a:xfrm>
            <a:off x="0" y="1196752"/>
            <a:ext cx="13316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b="1" dirty="0" smtClean="0">
                <a:solidFill>
                  <a:srgbClr val="0070C0"/>
                </a:solidFill>
              </a:rPr>
              <a:t>Presentación</a:t>
            </a:r>
            <a:endParaRPr lang="es-ES" sz="1100" dirty="0">
              <a:solidFill>
                <a:srgbClr val="0070C0"/>
              </a:solidFill>
            </a:endParaRPr>
          </a:p>
        </p:txBody>
      </p:sp>
      <p:sp>
        <p:nvSpPr>
          <p:cNvPr id="22" name="21 Rectángulo">
            <a:hlinkClick r:id="rId23" action="ppaction://hlinksldjump"/>
          </p:cNvPr>
          <p:cNvSpPr/>
          <p:nvPr userDrawn="1"/>
        </p:nvSpPr>
        <p:spPr>
          <a:xfrm>
            <a:off x="0" y="1484784"/>
            <a:ext cx="13316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100" b="1" dirty="0" smtClean="0">
                <a:solidFill>
                  <a:srgbClr val="0070C0"/>
                </a:solidFill>
              </a:rPr>
              <a:t>Como usar esta ayuda</a:t>
            </a:r>
            <a:endParaRPr lang="es-ES" sz="1100" dirty="0">
              <a:solidFill>
                <a:srgbClr val="0070C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b="1" kern="1200">
          <a:solidFill>
            <a:srgbClr val="0070C0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" pitchFamily="2" charset="2"/>
        <a:buChar char="v"/>
        <a:defRPr kumimoji="0" sz="24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2"/>
        </a:buClr>
        <a:buSzPct val="100000"/>
        <a:buFont typeface="Wingdings" pitchFamily="2" charset="2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1">
            <a:lumMod val="75000"/>
          </a:schemeClr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video" Target="file:///C:\Users\CARMEN\Desktop\buenos\2017-04-04%2015-56-40.mp4" TargetMode="Externa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CARMEN\Desktop\buenos\Opci&#243;n%201.mp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CARMEN\Desktop\buenos\Opci&#243;n%202.mp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1979712" y="2132856"/>
            <a:ext cx="6515064" cy="1008112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algn="ctr">
              <a:lnSpc>
                <a:spcPct val="200000"/>
              </a:lnSpc>
              <a:spcBef>
                <a:spcPct val="0"/>
              </a:spcBef>
            </a:pPr>
            <a:r>
              <a:rPr lang="es-ES" sz="3200" b="1" dirty="0" smtClean="0">
                <a:solidFill>
                  <a:schemeClr val="bg1">
                    <a:lumMod val="50000"/>
                  </a:schemeClr>
                </a:solidFill>
              </a:rPr>
              <a:t>TUTORIAL DE USO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1691680" y="3861048"/>
            <a:ext cx="7200800" cy="1440160"/>
          </a:xfrm>
          <a:prstGeom prst="rect">
            <a:avLst/>
          </a:prstGeom>
        </p:spPr>
        <p:txBody>
          <a:bodyPr/>
          <a:lstStyle/>
          <a:p>
            <a:pPr marL="265113" marR="0" lvl="0" indent="4763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Carmen Mañas Ariza</a:t>
            </a:r>
          </a:p>
          <a:p>
            <a:pPr marL="265113" marR="0" lvl="0" indent="4763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Curso: Función tutorial en el aula virtual del</a:t>
            </a:r>
            <a:r>
              <a:rPr kumimoji="0" lang="es-E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CRIF Las Acacias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475656" y="332656"/>
            <a:ext cx="75608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400" b="1" dirty="0" smtClean="0">
                <a:solidFill>
                  <a:srgbClr val="0070C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El Calificador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45904" y="116632"/>
            <a:ext cx="7790592" cy="792088"/>
          </a:xfrm>
        </p:spPr>
        <p:txBody>
          <a:bodyPr/>
          <a:lstStyle/>
          <a:p>
            <a:pPr algn="ctr"/>
            <a:r>
              <a:rPr lang="es-ES" dirty="0" smtClean="0"/>
              <a:t>Vistas</a:t>
            </a:r>
            <a:endParaRPr lang="es-ES" dirty="0"/>
          </a:p>
        </p:txBody>
      </p:sp>
      <p:sp>
        <p:nvSpPr>
          <p:cNvPr id="10" name="9 Marcador de texto"/>
          <p:cNvSpPr>
            <a:spLocks noGrp="1"/>
          </p:cNvSpPr>
          <p:nvPr>
            <p:ph sz="half" idx="13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Vista Calificador: </a:t>
            </a:r>
          </a:p>
          <a:p>
            <a:r>
              <a:rPr lang="es-ES" sz="1600" dirty="0" smtClean="0"/>
              <a:t>Vista general de todos los participantes y sus calificaciones de cada actividad</a:t>
            </a: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Informe de resultados: </a:t>
            </a:r>
            <a:r>
              <a:rPr lang="es-ES" sz="1600" dirty="0" smtClean="0"/>
              <a:t>Permite al profesor hacer el seguimiento del progreso de cada alumno</a:t>
            </a:r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" dirty="0" smtClean="0"/>
              <a:t>Vista Usuario: </a:t>
            </a:r>
          </a:p>
          <a:p>
            <a:pPr>
              <a:buNone/>
            </a:pPr>
            <a:r>
              <a:rPr lang="es-ES" sz="1600" dirty="0" smtClean="0"/>
              <a:t>	Vemos el calificador de un alumno</a:t>
            </a:r>
          </a:p>
          <a:p>
            <a:pPr>
              <a:buNone/>
            </a:pPr>
            <a:endParaRPr lang="es-ES" sz="1600" dirty="0" smtClean="0"/>
          </a:p>
          <a:p>
            <a:pPr>
              <a:buNone/>
            </a:pPr>
            <a:endParaRPr lang="es-ES" sz="1600" dirty="0" smtClean="0"/>
          </a:p>
          <a:p>
            <a:pPr>
              <a:buNone/>
            </a:pPr>
            <a:endParaRPr lang="es-ES" sz="1600" dirty="0" smtClean="0"/>
          </a:p>
          <a:p>
            <a:pPr>
              <a:buNone/>
            </a:pPr>
            <a:endParaRPr lang="es-ES" dirty="0" smtClean="0"/>
          </a:p>
          <a:p>
            <a:pPr algn="ctr">
              <a:buNone/>
            </a:pPr>
            <a:r>
              <a:rPr lang="es-ES" dirty="0" smtClean="0"/>
              <a:t>Informe general: </a:t>
            </a:r>
            <a:r>
              <a:rPr lang="es-ES" sz="1600" dirty="0" smtClean="0"/>
              <a:t>Calificaciones globales de todos los cursos del alumno</a:t>
            </a:r>
          </a:p>
          <a:p>
            <a:pPr algn="ctr">
              <a:buNone/>
            </a:pPr>
            <a:endParaRPr lang="es-ES" sz="1600" dirty="0" smtClean="0"/>
          </a:p>
          <a:p>
            <a:pPr algn="ctr">
              <a:buNone/>
            </a:pPr>
            <a:endParaRPr lang="es-ES" sz="1600" dirty="0"/>
          </a:p>
        </p:txBody>
      </p:sp>
      <p:pic>
        <p:nvPicPr>
          <p:cNvPr id="5" name="2017-04-04 15-56-40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580112" y="5592917"/>
            <a:ext cx="432048" cy="3240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6" name="5 CuadroTexto"/>
          <p:cNvSpPr txBox="1"/>
          <p:nvPr/>
        </p:nvSpPr>
        <p:spPr>
          <a:xfrm>
            <a:off x="1763688" y="5589240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Para ver video tutorial haz clic aquí</a:t>
            </a:r>
            <a:endParaRPr lang="es-ES" sz="1400" dirty="0"/>
          </a:p>
        </p:txBody>
      </p:sp>
      <p:sp>
        <p:nvSpPr>
          <p:cNvPr id="7" name="6 Flecha derecha"/>
          <p:cNvSpPr/>
          <p:nvPr/>
        </p:nvSpPr>
        <p:spPr>
          <a:xfrm>
            <a:off x="4644008" y="5661248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 fullScrn="1">
              <p:cMediaNode>
                <p:cTn id="7" fill="remove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Recuerda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El </a:t>
            </a:r>
            <a:r>
              <a:rPr lang="es-ES" dirty="0" err="1" smtClean="0"/>
              <a:t>Feedback</a:t>
            </a:r>
            <a:r>
              <a:rPr lang="es-ES" dirty="0" smtClean="0"/>
              <a:t> se da de diferente forma si la tarea se considera superada o no.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Si hay que mejorarla se da como comentarios a la entrega y no se califica.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Si está superada se da como retroalimentación al final de la calificación.</a:t>
            </a:r>
          </a:p>
          <a:p>
            <a:pPr marL="0" indent="0"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¿Cómo utilizar esta ayuda?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ts val="1200"/>
              </a:spcBef>
            </a:pPr>
            <a:r>
              <a:rPr lang="es-ES" sz="2900" dirty="0" smtClean="0"/>
              <a:t>En este documento encontrarás accesos a los contenidos en el menú lateral derecho.</a:t>
            </a:r>
          </a:p>
          <a:p>
            <a:pPr>
              <a:spcBef>
                <a:spcPts val="1200"/>
              </a:spcBef>
            </a:pPr>
            <a:r>
              <a:rPr lang="es-ES" sz="2900" dirty="0" smtClean="0"/>
              <a:t>Seleccionando cada uno de ellos puedes ir a cada parte específica que te interese.</a:t>
            </a:r>
          </a:p>
          <a:p>
            <a:pPr>
              <a:spcBef>
                <a:spcPts val="1200"/>
              </a:spcBef>
            </a:pPr>
            <a:r>
              <a:rPr lang="es-ES" sz="2900" dirty="0" smtClean="0"/>
              <a:t>Si quieres seguir la estructura fijada en la presentación, la presentación es automática haciendo clic con el ratón.</a:t>
            </a:r>
          </a:p>
          <a:p>
            <a:pPr>
              <a:spcBef>
                <a:spcPts val="1200"/>
              </a:spcBef>
            </a:pPr>
            <a:r>
              <a:rPr lang="es-ES" sz="2900" dirty="0" smtClean="0"/>
              <a:t>Algunas diapositivas están vinculadas para presentación de sus contenidos. Pulsa sobre el hipervínculo y encontrarás mayor desglose.</a:t>
            </a:r>
          </a:p>
          <a:p>
            <a:pPr>
              <a:spcBef>
                <a:spcPts val="1200"/>
              </a:spcBef>
            </a:pPr>
            <a:r>
              <a:rPr lang="es-ES" sz="2900" dirty="0" smtClean="0"/>
              <a:t>Encontrarás tres videos explicativos de las dos opciones para acceder a calificaciones y otro de las diferentes vistas. (Diapositivas 5, 6 y 10) si pulsas sobre ellos podrás visualizar el archivo. </a:t>
            </a:r>
          </a:p>
          <a:p>
            <a:pPr>
              <a:spcBef>
                <a:spcPts val="1200"/>
              </a:spcBef>
            </a:pPr>
            <a:r>
              <a:rPr lang="es-ES" sz="2900" dirty="0" smtClean="0"/>
              <a:t>También encontrarás en el vértice inferior izquierdo botones que te servirán para desplazarte, resaltar o anotar en este documento.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776864" cy="857232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/>
              <a:t>El Libro de Calificaciones</a:t>
            </a:r>
            <a:endParaRPr lang="es-ES" dirty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</p:nvPr>
        </p:nvGraphicFramePr>
        <p:xfrm>
          <a:off x="1691680" y="2996952"/>
          <a:ext cx="6624736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1127093" y="2691061"/>
            <a:ext cx="3049077" cy="147587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lvl="0" algn="ctr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2000" kern="1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19673" y="1700809"/>
            <a:ext cx="541079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11 Llamada de nube"/>
          <p:cNvSpPr/>
          <p:nvPr/>
        </p:nvSpPr>
        <p:spPr>
          <a:xfrm>
            <a:off x="7487816" y="1196752"/>
            <a:ext cx="1656184" cy="1944320"/>
          </a:xfrm>
          <a:prstGeom prst="cloudCallout">
            <a:avLst>
              <a:gd name="adj1" fmla="val -83564"/>
              <a:gd name="adj2" fmla="val -21239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s-ES" sz="1100" dirty="0" smtClean="0"/>
              <a:t>Recuerda: </a:t>
            </a:r>
          </a:p>
          <a:p>
            <a:pPr lvl="0"/>
            <a:r>
              <a:rPr lang="es-ES" sz="1100" dirty="0" smtClean="0"/>
              <a:t>Aparecerán nuevas columnas se incorporen nuevas actividades</a:t>
            </a:r>
            <a:endParaRPr lang="es-ES" sz="1100" dirty="0"/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12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smtClean="0"/>
              <a:t>¿Cómo acceder?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03848" y="4149080"/>
            <a:ext cx="1872208" cy="1512168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pPr marL="1169988" indent="-1169988">
              <a:buNone/>
            </a:pPr>
            <a:r>
              <a:rPr lang="es-ES" sz="1400" dirty="0" smtClean="0">
                <a:latin typeface="+mj-lt"/>
                <a:hlinkClick r:id="rId2" action="ppaction://hlinksldjump"/>
              </a:rPr>
              <a:t>Opción 2: </a:t>
            </a:r>
          </a:p>
          <a:p>
            <a:pPr marL="0" indent="0">
              <a:buNone/>
            </a:pPr>
            <a:r>
              <a:rPr lang="es-ES" sz="1100" dirty="0" smtClean="0">
                <a:latin typeface="+mj-lt"/>
                <a:hlinkClick r:id="rId2" action="ppaction://hlinksldjump"/>
              </a:rPr>
              <a:t>En la parte izquierda del menú superior, selecciona Administración y haz clic en Calificaciones</a:t>
            </a:r>
          </a:p>
          <a:p>
            <a:pPr>
              <a:buNone/>
            </a:pPr>
            <a:endParaRPr lang="es-ES" sz="1600" dirty="0">
              <a:hlinkClick r:id="rId2" action="ppaction://hlinksldjump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772816"/>
            <a:ext cx="2678113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1556792"/>
            <a:ext cx="1528058" cy="3078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Flecha derecha"/>
          <p:cNvSpPr/>
          <p:nvPr/>
        </p:nvSpPr>
        <p:spPr>
          <a:xfrm rot="12770672">
            <a:off x="2356725" y="4662248"/>
            <a:ext cx="84368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derecha"/>
          <p:cNvSpPr/>
          <p:nvPr/>
        </p:nvSpPr>
        <p:spPr>
          <a:xfrm rot="12770672">
            <a:off x="2097538" y="2144396"/>
            <a:ext cx="138371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lipse"/>
          <p:cNvSpPr/>
          <p:nvPr/>
        </p:nvSpPr>
        <p:spPr>
          <a:xfrm>
            <a:off x="1691680" y="1340768"/>
            <a:ext cx="1656184" cy="57606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>
              <a:ln w="9525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547664" y="4077072"/>
            <a:ext cx="1656184" cy="57606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>
              <a:ln w="9525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6156176" y="2276872"/>
            <a:ext cx="1656184" cy="57606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>
              <a:ln w="9525">
                <a:solidFill>
                  <a:schemeClr val="tx1"/>
                </a:solidFill>
              </a:ln>
              <a:noFill/>
            </a:endParaRP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128" y="3933056"/>
            <a:ext cx="2869283" cy="1255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14 Llamada rectangular redondeada"/>
          <p:cNvSpPr/>
          <p:nvPr/>
        </p:nvSpPr>
        <p:spPr>
          <a:xfrm>
            <a:off x="5148064" y="3645024"/>
            <a:ext cx="3168352" cy="504056"/>
          </a:xfrm>
          <a:prstGeom prst="wedgeRoundRectCallout">
            <a:avLst>
              <a:gd name="adj1" fmla="val 43152"/>
              <a:gd name="adj2" fmla="val 74313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Aparece nuestra calificación en modo usuario</a:t>
            </a:r>
            <a:endParaRPr lang="es-ES" dirty="0"/>
          </a:p>
        </p:txBody>
      </p:sp>
      <p:sp>
        <p:nvSpPr>
          <p:cNvPr id="17" name="2 Marcador de contenido">
            <a:hlinkClick r:id="rId6" action="ppaction://hlinksldjump"/>
          </p:cNvPr>
          <p:cNvSpPr txBox="1">
            <a:spLocks/>
          </p:cNvSpPr>
          <p:nvPr/>
        </p:nvSpPr>
        <p:spPr>
          <a:xfrm>
            <a:off x="3275856" y="2420888"/>
            <a:ext cx="1872208" cy="13681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182880" tIns="91440">
            <a:noAutofit/>
          </a:bodyPr>
          <a:lstStyle/>
          <a:p>
            <a:pPr marL="1169988" marR="0" lvl="0" indent="-116998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Opción 1: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En la parte izquierda del menú superior, selecciona Administración y haz clic en Calificaciones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3635896" y="1700808"/>
            <a:ext cx="1584176" cy="6001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1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Pulsa sobre cada opción y verás un video tutorial</a:t>
            </a:r>
            <a:endParaRPr lang="es-ES" sz="11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1214414" y="142876"/>
            <a:ext cx="7572428" cy="857232"/>
          </a:xfrm>
        </p:spPr>
        <p:txBody>
          <a:bodyPr>
            <a:normAutofit/>
          </a:bodyPr>
          <a:lstStyle/>
          <a:p>
            <a:pPr algn="ctr"/>
            <a:r>
              <a:rPr lang="es-ES" dirty="0" smtClean="0">
                <a:solidFill>
                  <a:schemeClr val="accent2"/>
                </a:solidFill>
              </a:rPr>
              <a:t>¿Cómo acceder? Opción 1</a:t>
            </a:r>
            <a:endParaRPr lang="es-ES" dirty="0">
              <a:solidFill>
                <a:schemeClr val="accent2"/>
              </a:solidFill>
            </a:endParaRPr>
          </a:p>
        </p:txBody>
      </p:sp>
      <p:pic>
        <p:nvPicPr>
          <p:cNvPr id="8" name="Opción 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779912" y="3068960"/>
            <a:ext cx="3048000" cy="1569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214414" y="142876"/>
            <a:ext cx="7572428" cy="857232"/>
          </a:xfrm>
        </p:spPr>
        <p:txBody>
          <a:bodyPr>
            <a:normAutofit/>
          </a:bodyPr>
          <a:lstStyle/>
          <a:p>
            <a:pPr algn="ctr"/>
            <a:r>
              <a:rPr lang="es-ES" dirty="0" smtClean="0">
                <a:solidFill>
                  <a:schemeClr val="accent2"/>
                </a:solidFill>
              </a:rPr>
              <a:t>¿Cómo acceder? Opción 2</a:t>
            </a:r>
            <a:endParaRPr lang="es-ES" dirty="0">
              <a:solidFill>
                <a:schemeClr val="accent2"/>
              </a:solidFill>
            </a:endParaRPr>
          </a:p>
        </p:txBody>
      </p:sp>
      <p:pic>
        <p:nvPicPr>
          <p:cNvPr id="7" name="Opción 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635896" y="3140968"/>
            <a:ext cx="3048000" cy="15014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1245904" y="91424"/>
            <a:ext cx="7469500" cy="745288"/>
          </a:xfrm>
        </p:spPr>
        <p:txBody>
          <a:bodyPr/>
          <a:lstStyle/>
          <a:p>
            <a:pPr algn="ctr"/>
            <a:r>
              <a:rPr lang="es-ES" dirty="0" smtClean="0"/>
              <a:t>Selecciona tu perfil</a:t>
            </a:r>
            <a:endParaRPr lang="es-ES" dirty="0"/>
          </a:p>
        </p:txBody>
      </p:sp>
      <p:sp>
        <p:nvSpPr>
          <p:cNvPr id="13" name="12 Rectángulo redondeado">
            <a:hlinkClick r:id="rId2" action="ppaction://hlinksldjump"/>
          </p:cNvPr>
          <p:cNvSpPr/>
          <p:nvPr/>
        </p:nvSpPr>
        <p:spPr>
          <a:xfrm>
            <a:off x="1763688" y="1484784"/>
            <a:ext cx="3384376" cy="42484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Tutor</a:t>
            </a:r>
            <a:endParaRPr lang="es-ES" sz="4800" dirty="0"/>
          </a:p>
        </p:txBody>
      </p:sp>
      <p:sp>
        <p:nvSpPr>
          <p:cNvPr id="16" name="15 Rectángulo redondeado">
            <a:hlinkClick r:id="rId3" action="ppaction://hlinksldjump"/>
          </p:cNvPr>
          <p:cNvSpPr/>
          <p:nvPr/>
        </p:nvSpPr>
        <p:spPr>
          <a:xfrm>
            <a:off x="5436096" y="1484784"/>
            <a:ext cx="3384376" cy="424847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dirty="0" smtClean="0"/>
              <a:t>Alumno</a:t>
            </a:r>
            <a:endParaRPr lang="es-E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619672" y="1451917"/>
          <a:ext cx="7283152" cy="4713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11 Título"/>
          <p:cNvSpPr>
            <a:spLocks noGrp="1"/>
          </p:cNvSpPr>
          <p:nvPr>
            <p:ph type="title"/>
          </p:nvPr>
        </p:nvSpPr>
        <p:spPr>
          <a:xfrm>
            <a:off x="1245904" y="91424"/>
            <a:ext cx="7469500" cy="745288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chemeClr val="accent2"/>
                </a:solidFill>
              </a:rPr>
              <a:t>Perfil Alumno</a:t>
            </a:r>
            <a:endParaRPr lang="es-E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1619672" y="1556792"/>
          <a:ext cx="7211144" cy="4569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11 Título"/>
          <p:cNvSpPr>
            <a:spLocks noGrp="1"/>
          </p:cNvSpPr>
          <p:nvPr>
            <p:ph type="title"/>
          </p:nvPr>
        </p:nvSpPr>
        <p:spPr>
          <a:xfrm>
            <a:off x="1245904" y="91424"/>
            <a:ext cx="7469500" cy="745288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chemeClr val="accent2"/>
                </a:solidFill>
              </a:rPr>
              <a:t>Perfil Tutor</a:t>
            </a:r>
            <a:endParaRPr lang="es-E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INTERACTIVO 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3">
      <a:majorFont>
        <a:latin typeface="Arial Black"/>
        <a:ea typeface=""/>
        <a:cs typeface=""/>
      </a:majorFont>
      <a:minorFont>
        <a:latin typeface="Berlin Sans FB"/>
        <a:ea typeface=""/>
        <a:cs typeface="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INTERACTIVO C</Template>
  <TotalTime>813</TotalTime>
  <Words>485</Words>
  <Application>Microsoft Office PowerPoint</Application>
  <PresentationFormat>Presentación en pantalla (4:3)</PresentationFormat>
  <Paragraphs>65</Paragraphs>
  <Slides>11</Slides>
  <Notes>0</Notes>
  <HiddenSlides>0</HiddenSlides>
  <MMClips>3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INTERACTIVO C</vt:lpstr>
      <vt:lpstr>Diapositiva 1</vt:lpstr>
      <vt:lpstr>¿Cómo utilizar esta ayuda?</vt:lpstr>
      <vt:lpstr>El Libro de Calificaciones</vt:lpstr>
      <vt:lpstr>¿Cómo acceder?</vt:lpstr>
      <vt:lpstr>¿Cómo acceder? Opción 1</vt:lpstr>
      <vt:lpstr>¿Cómo acceder? Opción 2</vt:lpstr>
      <vt:lpstr>Selecciona tu perfil</vt:lpstr>
      <vt:lpstr>Perfil Alumno</vt:lpstr>
      <vt:lpstr>Perfil Tutor</vt:lpstr>
      <vt:lpstr>Vistas</vt:lpstr>
      <vt:lpstr>Recuerda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uso calificador</dc:title>
  <dc:creator>Windows User</dc:creator>
  <cp:lastModifiedBy>Windows User</cp:lastModifiedBy>
  <cp:revision>106</cp:revision>
  <dcterms:created xsi:type="dcterms:W3CDTF">2017-04-02T08:09:22Z</dcterms:created>
  <dcterms:modified xsi:type="dcterms:W3CDTF">2017-04-04T18:31:53Z</dcterms:modified>
</cp:coreProperties>
</file>