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F8C1DC-9F95-49EA-91E5-B35689DF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1B5323A-F4E9-4440-B6B9-7E8E838F9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A0084D-1F20-490C-9997-49801B55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BC373C-814A-42AA-901A-28F4522D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1AC1D4-F982-41DF-8C56-7159C7A6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90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45B39-B4A3-48B1-85F2-64017523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CE2B7D-9735-4EB9-AB3D-AFB31D1B4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19CC8F-D5A8-4F9C-AEDF-44EE33C1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2F5398-C424-445D-AAFE-3EA6F1CC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80B097-24A3-4294-9986-68E5852F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942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C2E80B3-118E-431E-8EDB-3A944CDF4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54B72BB-2072-4FE0-AC17-C4C6C29E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553C5E-58DC-4708-94F1-D6285790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4CFB32-9D20-4C7A-AEE3-4EFC68CD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9325DE-56FC-4954-BDC0-15C07432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69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F7717C-1EA9-4221-8ED7-EF9B963F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A68D790-6D67-4D36-8B13-BCE7B69E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26EC38-5CB3-4979-AE1A-6801018E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BD4AA9-1410-4B2F-9360-7DB1B3E6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BE8C2F-0603-421F-B75B-1A1A96AB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624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13B110-7C7B-42D8-878B-3ECBFFF0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C352F1E-AA40-454A-8F02-CA8121D06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7A2DD0-CA7B-4115-BADF-9F4D31E0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1A86A3-EBBC-4B0C-9295-8699F5B6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613944-17E0-4E86-B368-65A39C88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029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722081-C0BF-43F8-84FB-10C73A82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AC8E50-9542-4EB0-B440-95DA77FB0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1CF2E4B-B65D-4476-AE3C-188F8AFA8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327506-194F-4311-BB57-F01718C1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4356611-5199-47F4-A9C4-448C019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77D2AE2-920B-45CF-A698-36A74E2E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571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AF96E3-E661-4438-91D8-8198F925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894946A-F2B6-4553-BF96-063268A66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BDC23BB-BA47-44B7-9F19-0FEAA619B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203E98B-0267-4B30-AB61-BE672033B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1AFD2E2-716A-46FC-AE38-12A759324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E15CFF8-ECE4-428C-A342-02A1868D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A77C6F4-1217-4DAE-962B-AFE855C5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514003C-B350-44F2-8C07-46B77F1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216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8926FD-29AD-47AB-BF50-F6F28FFD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20D400-6E33-491B-9351-290FB3E2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AE90594-4F14-4469-85B7-7D69C3CD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524383-3803-4762-9911-330D4634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930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C3508DC-AAF5-40A4-854C-82CFCB27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13D4530-8703-46AC-856A-18F5AC12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5FA14BB-F475-47D8-9FB6-D03968F9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37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0EA370-0850-4904-9381-D35EF58A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974970-C6B3-4599-A699-09AB9A56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436BFC4-0886-40EA-B665-1B5DB0D3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E996D2-6585-4854-A494-C501D4F3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AF491A-475E-4C39-A818-A2D24A2A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B991DDC-A2AE-4E37-89B3-11DF03B8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79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3332E8-1B25-43C4-93B8-C1662D15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E92A02B-FCEB-44F7-BC24-E00470AD1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D46F64F-00D8-4B63-9CC6-7BAB19E34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3F64319-7F5D-4915-A15A-99A2C4D1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C771400-7F21-4069-A61F-3D8AFD4E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4C6F51-661C-4D89-9EB3-569C5C14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533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E0A59B8-42C2-42DC-BD86-3E7F0ECC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E2985F-6F19-4C53-95FC-BB81F36F4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6F3DC02-6B2E-4066-8235-0DD57518B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7913-3D73-46B5-9F69-8AFDA07FC509}" type="datetimeFigureOut">
              <a:rPr lang="es-ES" smtClean="0"/>
              <a:pPr/>
              <a:t>16/04/2018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85CD85-2FD0-4ABC-B9CF-1D83684A0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6926E0-8E10-4E87-A388-4147EE5F9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C299-F0D3-4C7A-BD42-59906DB254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2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miro ojos">
            <a:extLst>
              <a:ext uri="{FF2B5EF4-FFF2-40B4-BE49-F238E27FC236}">
                <a16:creationId xmlns:a16="http://schemas.microsoft.com/office/drawing/2014/main" xmlns="" id="{1C8CAEDD-199D-4202-B9ED-C6CC34D1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1812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miro ojos">
            <a:extLst>
              <a:ext uri="{FF2B5EF4-FFF2-40B4-BE49-F238E27FC236}">
                <a16:creationId xmlns:a16="http://schemas.microsoft.com/office/drawing/2014/main" xmlns="" id="{87580124-0576-427A-AB4A-25ED0CD3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1504" y="0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miro ojos">
            <a:extLst>
              <a:ext uri="{FF2B5EF4-FFF2-40B4-BE49-F238E27FC236}">
                <a16:creationId xmlns:a16="http://schemas.microsoft.com/office/drawing/2014/main" xmlns="" id="{72B8994B-E5C4-418E-8611-C418375A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3591" y="0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miro ojos">
            <a:extLst>
              <a:ext uri="{FF2B5EF4-FFF2-40B4-BE49-F238E27FC236}">
                <a16:creationId xmlns:a16="http://schemas.microsoft.com/office/drawing/2014/main" xmlns="" id="{EDFD9429-D380-41BB-958C-E3A9A96B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2" y="242887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miro ojos">
            <a:extLst>
              <a:ext uri="{FF2B5EF4-FFF2-40B4-BE49-F238E27FC236}">
                <a16:creationId xmlns:a16="http://schemas.microsoft.com/office/drawing/2014/main" xmlns="" id="{86B8AD51-130C-419E-A7B1-199AD813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655" y="3021590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miro ojos">
            <a:extLst>
              <a:ext uri="{FF2B5EF4-FFF2-40B4-BE49-F238E27FC236}">
                <a16:creationId xmlns:a16="http://schemas.microsoft.com/office/drawing/2014/main" xmlns="" id="{2645D814-9AAC-434C-BFAA-CE30FDD1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6455" y="3050164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de miro ojos">
            <a:extLst>
              <a:ext uri="{FF2B5EF4-FFF2-40B4-BE49-F238E27FC236}">
                <a16:creationId xmlns:a16="http://schemas.microsoft.com/office/drawing/2014/main" xmlns="" id="{2645D814-9AAC-434C-BFAA-CE30FDD1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204" y="3157537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98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58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joan miro esculturas">
            <a:extLst>
              <a:ext uri="{FF2B5EF4-FFF2-40B4-BE49-F238E27FC236}">
                <a16:creationId xmlns:a16="http://schemas.microsoft.com/office/drawing/2014/main" xmlns="" id="{135E95C8-82A0-4CC9-BFBA-2369B8ED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1219200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84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53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xmlns="" id="{2F33A5EE-B05B-4677-AF43-57F52B88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55" y="0"/>
            <a:ext cx="10695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35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53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n de joan miro ojos">
            <a:extLst>
              <a:ext uri="{FF2B5EF4-FFF2-40B4-BE49-F238E27FC236}">
                <a16:creationId xmlns:a16="http://schemas.microsoft.com/office/drawing/2014/main" xmlns="" id="{4C07FF1F-E2F3-476D-AEEB-FAEB0D41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726" y="685800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joan miro ojos">
            <a:extLst>
              <a:ext uri="{FF2B5EF4-FFF2-40B4-BE49-F238E27FC236}">
                <a16:creationId xmlns:a16="http://schemas.microsoft.com/office/drawing/2014/main" xmlns="" id="{0A0BDBFF-1496-4254-A0A1-AB1D797C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80" y="782782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joan miro ojos">
            <a:extLst>
              <a:ext uri="{FF2B5EF4-FFF2-40B4-BE49-F238E27FC236}">
                <a16:creationId xmlns:a16="http://schemas.microsoft.com/office/drawing/2014/main" xmlns="" id="{970F535C-3533-4A71-8DEB-8A8BA1E3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80" y="3221182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joan miro ojos">
            <a:extLst>
              <a:ext uri="{FF2B5EF4-FFF2-40B4-BE49-F238E27FC236}">
                <a16:creationId xmlns:a16="http://schemas.microsoft.com/office/drawing/2014/main" xmlns="" id="{D28881BA-B32C-4B5B-A5F3-87BA5287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035" y="3221182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joan miro ojos">
            <a:extLst>
              <a:ext uri="{FF2B5EF4-FFF2-40B4-BE49-F238E27FC236}">
                <a16:creationId xmlns:a16="http://schemas.microsoft.com/office/drawing/2014/main" xmlns="" id="{AF2333A2-0F8E-4437-9001-D0E5AB21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305" y="775855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de joan miro ojos">
            <a:extLst>
              <a:ext uri="{FF2B5EF4-FFF2-40B4-BE49-F238E27FC236}">
                <a16:creationId xmlns:a16="http://schemas.microsoft.com/office/drawing/2014/main" xmlns="" id="{E78D4FED-6150-4B14-8DFA-CB15A8E7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360" y="782782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de joan miro ojos">
            <a:extLst>
              <a:ext uri="{FF2B5EF4-FFF2-40B4-BE49-F238E27FC236}">
                <a16:creationId xmlns:a16="http://schemas.microsoft.com/office/drawing/2014/main" xmlns="" id="{E625F81E-0D20-40E0-AFA3-1D11B059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129" y="3235469"/>
            <a:ext cx="3038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80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64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joan miro el gallo">
            <a:extLst>
              <a:ext uri="{FF2B5EF4-FFF2-40B4-BE49-F238E27FC236}">
                <a16:creationId xmlns:a16="http://schemas.microsoft.com/office/drawing/2014/main" xmlns="" id="{1CF8CAC8-1EC3-4BF4-9361-DEE017DD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574" y="3583131"/>
            <a:ext cx="2164773" cy="28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joan miro el gallo">
            <a:extLst>
              <a:ext uri="{FF2B5EF4-FFF2-40B4-BE49-F238E27FC236}">
                <a16:creationId xmlns:a16="http://schemas.microsoft.com/office/drawing/2014/main" xmlns="" id="{349D0068-00CA-4112-8CD2-7AB93643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029" y="3597418"/>
            <a:ext cx="2164773" cy="28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joan miro el gallo">
            <a:extLst>
              <a:ext uri="{FF2B5EF4-FFF2-40B4-BE49-F238E27FC236}">
                <a16:creationId xmlns:a16="http://schemas.microsoft.com/office/drawing/2014/main" xmlns="" id="{F0BD7E20-FC30-43C8-8709-DDC9277A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36" y="3557720"/>
            <a:ext cx="2164773" cy="28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joan miro el gallo">
            <a:extLst>
              <a:ext uri="{FF2B5EF4-FFF2-40B4-BE49-F238E27FC236}">
                <a16:creationId xmlns:a16="http://schemas.microsoft.com/office/drawing/2014/main" xmlns="" id="{954F9189-5D8B-40D1-A174-74C07329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1043" y="3557719"/>
            <a:ext cx="2164773" cy="28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joan miro el gallo">
            <a:extLst>
              <a:ext uri="{FF2B5EF4-FFF2-40B4-BE49-F238E27FC236}">
                <a16:creationId xmlns:a16="http://schemas.microsoft.com/office/drawing/2014/main" xmlns="" id="{349D0068-00CA-4112-8CD2-7AB93643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629" y="535130"/>
            <a:ext cx="2164773" cy="28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8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07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joan miro M">
            <a:extLst>
              <a:ext uri="{FF2B5EF4-FFF2-40B4-BE49-F238E27FC236}">
                <a16:creationId xmlns:a16="http://schemas.microsoft.com/office/drawing/2014/main" xmlns="" id="{CF5EA5D7-85E1-44E1-B48C-5CA631D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3175" cy="33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joan miro M">
            <a:extLst>
              <a:ext uri="{FF2B5EF4-FFF2-40B4-BE49-F238E27FC236}">
                <a16:creationId xmlns:a16="http://schemas.microsoft.com/office/drawing/2014/main" xmlns="" id="{CF5EA5D7-85E1-44E1-B48C-5CA631D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"/>
            <a:ext cx="2549721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joan miro M">
            <a:extLst>
              <a:ext uri="{FF2B5EF4-FFF2-40B4-BE49-F238E27FC236}">
                <a16:creationId xmlns:a16="http://schemas.microsoft.com/office/drawing/2014/main" xmlns="" id="{CF5EA5D7-85E1-44E1-B48C-5CA631D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80555"/>
            <a:ext cx="2543175" cy="33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joan miro M">
            <a:extLst>
              <a:ext uri="{FF2B5EF4-FFF2-40B4-BE49-F238E27FC236}">
                <a16:creationId xmlns:a16="http://schemas.microsoft.com/office/drawing/2014/main" xmlns="" id="{CF5EA5D7-85E1-44E1-B48C-5CA631D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0088" y="0"/>
            <a:ext cx="2543175" cy="33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de joan miro M">
            <a:extLst>
              <a:ext uri="{FF2B5EF4-FFF2-40B4-BE49-F238E27FC236}">
                <a16:creationId xmlns:a16="http://schemas.microsoft.com/office/drawing/2014/main" xmlns="" id="{CF5EA5D7-85E1-44E1-B48C-5CA631D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471862"/>
            <a:ext cx="2549721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de joan miro M">
            <a:extLst>
              <a:ext uri="{FF2B5EF4-FFF2-40B4-BE49-F238E27FC236}">
                <a16:creationId xmlns:a16="http://schemas.microsoft.com/office/drawing/2014/main" xmlns="" id="{CF5EA5D7-85E1-44E1-B48C-5CA631D9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2279" y="3471862"/>
            <a:ext cx="2549721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0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011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30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638AF03-351E-4620-B2DC-6C66578EB418}"/>
              </a:ext>
            </a:extLst>
          </p:cNvPr>
          <p:cNvGrpSpPr/>
          <p:nvPr/>
        </p:nvGrpSpPr>
        <p:grpSpPr>
          <a:xfrm>
            <a:off x="255384" y="1359828"/>
            <a:ext cx="5680364" cy="4322618"/>
            <a:chOff x="415636" y="443345"/>
            <a:chExt cx="7585364" cy="4890655"/>
          </a:xfrm>
        </p:grpSpPr>
        <p:pic>
          <p:nvPicPr>
            <p:cNvPr id="3074" name="Picture 2" descr="Resultado de imagen de m de miro">
              <a:extLst>
                <a:ext uri="{FF2B5EF4-FFF2-40B4-BE49-F238E27FC236}">
                  <a16:creationId xmlns:a16="http://schemas.microsoft.com/office/drawing/2014/main" xmlns="" id="{E30CACBB-0299-4CC5-8059-E2D661055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52400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86116203-5492-43EE-82BD-5A55CDDD5B55}"/>
                </a:ext>
              </a:extLst>
            </p:cNvPr>
            <p:cNvSpPr/>
            <p:nvPr/>
          </p:nvSpPr>
          <p:spPr>
            <a:xfrm>
              <a:off x="4862945" y="2105891"/>
              <a:ext cx="817419" cy="845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FBFD4EC5-B317-4DDA-8479-212AE9E2AC25}"/>
                </a:ext>
              </a:extLst>
            </p:cNvPr>
            <p:cNvSpPr/>
            <p:nvPr/>
          </p:nvSpPr>
          <p:spPr>
            <a:xfrm>
              <a:off x="6954982" y="2230582"/>
              <a:ext cx="554182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Picture 2" descr="Resultado de imagen de m de miro">
              <a:extLst>
                <a:ext uri="{FF2B5EF4-FFF2-40B4-BE49-F238E27FC236}">
                  <a16:creationId xmlns:a16="http://schemas.microsoft.com/office/drawing/2014/main" xmlns="" id="{CF9983AD-06B3-4053-8954-9E24131B3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6" y="443345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29A69B93-E618-41BD-BD2E-F70760147945}"/>
                </a:ext>
              </a:extLst>
            </p:cNvPr>
            <p:cNvSpPr/>
            <p:nvPr/>
          </p:nvSpPr>
          <p:spPr>
            <a:xfrm>
              <a:off x="1080655" y="1039092"/>
              <a:ext cx="813954" cy="907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1CE453E1-7A84-4F67-AF11-684EA3F4E908}"/>
                </a:ext>
              </a:extLst>
            </p:cNvPr>
            <p:cNvSpPr/>
            <p:nvPr/>
          </p:nvSpPr>
          <p:spPr>
            <a:xfrm>
              <a:off x="3221181" y="1163782"/>
              <a:ext cx="554182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B432E94-694E-4D59-BB40-31A91FE8020A}"/>
              </a:ext>
            </a:extLst>
          </p:cNvPr>
          <p:cNvGrpSpPr/>
          <p:nvPr/>
        </p:nvGrpSpPr>
        <p:grpSpPr>
          <a:xfrm>
            <a:off x="5640480" y="596295"/>
            <a:ext cx="5783844" cy="4102436"/>
            <a:chOff x="415636" y="443345"/>
            <a:chExt cx="7585364" cy="4890655"/>
          </a:xfrm>
        </p:grpSpPr>
        <p:pic>
          <p:nvPicPr>
            <p:cNvPr id="12" name="Picture 2" descr="Resultado de imagen de m de miro">
              <a:extLst>
                <a:ext uri="{FF2B5EF4-FFF2-40B4-BE49-F238E27FC236}">
                  <a16:creationId xmlns:a16="http://schemas.microsoft.com/office/drawing/2014/main" xmlns="" id="{B1FF3C91-1114-4FD4-A1E8-316D52C2C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52400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DECE2D19-ED01-49B0-828C-562927311960}"/>
                </a:ext>
              </a:extLst>
            </p:cNvPr>
            <p:cNvSpPr/>
            <p:nvPr/>
          </p:nvSpPr>
          <p:spPr>
            <a:xfrm>
              <a:off x="4862945" y="2105891"/>
              <a:ext cx="817419" cy="845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E694E085-57A9-4108-BA03-697A944C84AF}"/>
                </a:ext>
              </a:extLst>
            </p:cNvPr>
            <p:cNvSpPr/>
            <p:nvPr/>
          </p:nvSpPr>
          <p:spPr>
            <a:xfrm>
              <a:off x="6954982" y="2230582"/>
              <a:ext cx="554182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Picture 2" descr="Resultado de imagen de m de miro">
              <a:extLst>
                <a:ext uri="{FF2B5EF4-FFF2-40B4-BE49-F238E27FC236}">
                  <a16:creationId xmlns:a16="http://schemas.microsoft.com/office/drawing/2014/main" xmlns="" id="{CA775E09-1DB5-4402-A730-082750726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6" y="443345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D521C778-4E8F-41AF-B155-ED0BCB3F5D33}"/>
                </a:ext>
              </a:extLst>
            </p:cNvPr>
            <p:cNvSpPr/>
            <p:nvPr/>
          </p:nvSpPr>
          <p:spPr>
            <a:xfrm>
              <a:off x="1080655" y="1039092"/>
              <a:ext cx="813954" cy="907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E1036C62-688E-426D-A53D-8926E345FE67}"/>
                </a:ext>
              </a:extLst>
            </p:cNvPr>
            <p:cNvSpPr/>
            <p:nvPr/>
          </p:nvSpPr>
          <p:spPr>
            <a:xfrm>
              <a:off x="3221181" y="1163782"/>
              <a:ext cx="554182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25919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70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xmlns="" id="{AD622DDB-42AA-4E5E-91FB-707067D5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771" y="3409192"/>
            <a:ext cx="3694401" cy="37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xmlns="" id="{5617F8C5-2C14-4531-A38A-69229DB3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08325"/>
            <a:ext cx="3695267" cy="3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>
            <a:extLst>
              <a:ext uri="{FF2B5EF4-FFF2-40B4-BE49-F238E27FC236}">
                <a16:creationId xmlns:a16="http://schemas.microsoft.com/office/drawing/2014/main" xmlns="" id="{E9DBD654-9FD5-4802-B043-D00C4CA8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96" y="3451760"/>
            <a:ext cx="3580752" cy="35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xmlns="" id="{E9DBD654-9FD5-4802-B043-D00C4CA8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934" y="-434440"/>
            <a:ext cx="3580752" cy="35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xmlns="" id="{5617F8C5-2C14-4531-A38A-69229DB3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1" y="1403310"/>
            <a:ext cx="3695267" cy="3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 relacionada">
            <a:extLst>
              <a:ext uri="{FF2B5EF4-FFF2-40B4-BE49-F238E27FC236}">
                <a16:creationId xmlns:a16="http://schemas.microsoft.com/office/drawing/2014/main" xmlns="" id="{5617F8C5-2C14-4531-A38A-69229DB3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303299"/>
            <a:ext cx="3695267" cy="3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57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436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miro infantil">
            <a:extLst>
              <a:ext uri="{FF2B5EF4-FFF2-40B4-BE49-F238E27FC236}">
                <a16:creationId xmlns:a16="http://schemas.microsoft.com/office/drawing/2014/main" xmlns="" id="{D1852596-443B-487E-9198-0D28D4A7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161" y="0"/>
            <a:ext cx="401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87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615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miro infantil">
            <a:extLst>
              <a:ext uri="{FF2B5EF4-FFF2-40B4-BE49-F238E27FC236}">
                <a16:creationId xmlns:a16="http://schemas.microsoft.com/office/drawing/2014/main" xmlns="" id="{16FF1235-F692-4F1F-BBB5-C33E14E1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636" y="-1"/>
            <a:ext cx="29510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miro infantil">
            <a:extLst>
              <a:ext uri="{FF2B5EF4-FFF2-40B4-BE49-F238E27FC236}">
                <a16:creationId xmlns:a16="http://schemas.microsoft.com/office/drawing/2014/main" xmlns="" id="{19D70B5A-3833-4FC3-8C56-48CD9F88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655" y="0"/>
            <a:ext cx="29510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miro infantil">
            <a:extLst>
              <a:ext uri="{FF2B5EF4-FFF2-40B4-BE49-F238E27FC236}">
                <a16:creationId xmlns:a16="http://schemas.microsoft.com/office/drawing/2014/main" xmlns="" id="{45DC95C4-F2F0-42DC-83F0-57F3C91E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674" y="-2"/>
            <a:ext cx="29510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3790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6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xmlns="" id="{993AAB09-3EC0-4972-B476-2C9F3CBE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16" y="608302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>
            <a:extLst>
              <a:ext uri="{FF2B5EF4-FFF2-40B4-BE49-F238E27FC236}">
                <a16:creationId xmlns:a16="http://schemas.microsoft.com/office/drawing/2014/main" xmlns="" id="{C1135B06-A5C7-4751-8BD3-FF3C589F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631" y="2194214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>
            <a:extLst>
              <a:ext uri="{FF2B5EF4-FFF2-40B4-BE49-F238E27FC236}">
                <a16:creationId xmlns:a16="http://schemas.microsoft.com/office/drawing/2014/main" xmlns="" id="{B283BD9D-6B2F-4FE3-B6BC-E8B104B8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271" y="608301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xmlns="" id="{993AAB09-3EC0-4972-B476-2C9F3CBE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28" y="3875377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>
            <a:extLst>
              <a:ext uri="{FF2B5EF4-FFF2-40B4-BE49-F238E27FC236}">
                <a16:creationId xmlns:a16="http://schemas.microsoft.com/office/drawing/2014/main" xmlns="" id="{993AAB09-3EC0-4972-B476-2C9F3CBE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0466" y="3832514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6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lunas de miro">
            <a:extLst>
              <a:ext uri="{FF2B5EF4-FFF2-40B4-BE49-F238E27FC236}">
                <a16:creationId xmlns:a16="http://schemas.microsoft.com/office/drawing/2014/main" xmlns="" id="{0E44664E-63EE-46F7-A179-ADD8A7B8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09" y="669997"/>
            <a:ext cx="4611111" cy="55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lunas de miro">
            <a:extLst>
              <a:ext uri="{FF2B5EF4-FFF2-40B4-BE49-F238E27FC236}">
                <a16:creationId xmlns:a16="http://schemas.microsoft.com/office/drawing/2014/main" xmlns="" id="{8BD2A8D9-ED0A-40F3-9B94-CEF1333B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182" y="669996"/>
            <a:ext cx="4611111" cy="55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89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971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de estrellas de joan miro">
            <a:extLst>
              <a:ext uri="{FF2B5EF4-FFF2-40B4-BE49-F238E27FC236}">
                <a16:creationId xmlns:a16="http://schemas.microsoft.com/office/drawing/2014/main" xmlns="" id="{275EA161-E027-42A4-A2AC-2C76B372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78" y="812678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estrellas de joan miro">
            <a:extLst>
              <a:ext uri="{FF2B5EF4-FFF2-40B4-BE49-F238E27FC236}">
                <a16:creationId xmlns:a16="http://schemas.microsoft.com/office/drawing/2014/main" xmlns="" id="{ECC711B3-2CF0-4B0E-994A-AA4D8652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462" y="812678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estrellas de joan miro">
            <a:extLst>
              <a:ext uri="{FF2B5EF4-FFF2-40B4-BE49-F238E27FC236}">
                <a16:creationId xmlns:a16="http://schemas.microsoft.com/office/drawing/2014/main" xmlns="" id="{0BC16873-8C11-42A4-A7D8-7EEFC36F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303" y="812678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estrellas de joan miro">
            <a:extLst>
              <a:ext uri="{FF2B5EF4-FFF2-40B4-BE49-F238E27FC236}">
                <a16:creationId xmlns:a16="http://schemas.microsoft.com/office/drawing/2014/main" xmlns="" id="{745CB6EF-C5FE-4EDF-8406-DFC8C626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213" y="3661064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de estrellas de joan miro">
            <a:extLst>
              <a:ext uri="{FF2B5EF4-FFF2-40B4-BE49-F238E27FC236}">
                <a16:creationId xmlns:a16="http://schemas.microsoft.com/office/drawing/2014/main" xmlns="" id="{D7673177-9946-4B6F-9650-6611D360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304" y="3661064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estrellas de joan miro">
            <a:extLst>
              <a:ext uri="{FF2B5EF4-FFF2-40B4-BE49-F238E27FC236}">
                <a16:creationId xmlns:a16="http://schemas.microsoft.com/office/drawing/2014/main" xmlns="" id="{E779C45F-C162-4B0A-92AF-35D82091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962" y="3661064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de estrellas de joan miro">
            <a:extLst>
              <a:ext uri="{FF2B5EF4-FFF2-40B4-BE49-F238E27FC236}">
                <a16:creationId xmlns:a16="http://schemas.microsoft.com/office/drawing/2014/main" xmlns="" id="{BF574014-F9BE-4B9D-8B15-C7901E4E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6144" y="812678"/>
            <a:ext cx="2435370" cy="28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96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dibujo reloj">
            <a:extLst>
              <a:ext uri="{FF2B5EF4-FFF2-40B4-BE49-F238E27FC236}">
                <a16:creationId xmlns:a16="http://schemas.microsoft.com/office/drawing/2014/main" xmlns="" id="{0B2257CB-8284-4862-ADED-C82D2BE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655" y="604620"/>
            <a:ext cx="7744689" cy="5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53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joan miro esculturas">
            <a:extLst>
              <a:ext uri="{FF2B5EF4-FFF2-40B4-BE49-F238E27FC236}">
                <a16:creationId xmlns:a16="http://schemas.microsoft.com/office/drawing/2014/main" xmlns="" id="{8649A1DD-39C6-410C-995F-3AA091EA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583186"/>
            <a:ext cx="196734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joan miro esculturas">
            <a:extLst>
              <a:ext uri="{FF2B5EF4-FFF2-40B4-BE49-F238E27FC236}">
                <a16:creationId xmlns:a16="http://schemas.microsoft.com/office/drawing/2014/main" xmlns="" id="{7F44F35D-18E7-44D2-967E-E2BD16D4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83186"/>
            <a:ext cx="196734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joan miro esculturas">
            <a:extLst>
              <a:ext uri="{FF2B5EF4-FFF2-40B4-BE49-F238E27FC236}">
                <a16:creationId xmlns:a16="http://schemas.microsoft.com/office/drawing/2014/main" xmlns="" id="{5D608F25-AF9C-4E60-A50E-A72D9564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945" y="583186"/>
            <a:ext cx="196734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joan miro esculturas">
            <a:extLst>
              <a:ext uri="{FF2B5EF4-FFF2-40B4-BE49-F238E27FC236}">
                <a16:creationId xmlns:a16="http://schemas.microsoft.com/office/drawing/2014/main" xmlns="" id="{7B030A8C-7E8B-4ADE-A76B-63A150BA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290" y="583186"/>
            <a:ext cx="196734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de joan miro esculturas">
            <a:extLst>
              <a:ext uri="{FF2B5EF4-FFF2-40B4-BE49-F238E27FC236}">
                <a16:creationId xmlns:a16="http://schemas.microsoft.com/office/drawing/2014/main" xmlns="" id="{506B166B-A8CC-4412-BD33-FE557AD8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635" y="583186"/>
            <a:ext cx="196734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de joan miro esculturas">
            <a:extLst>
              <a:ext uri="{FF2B5EF4-FFF2-40B4-BE49-F238E27FC236}">
                <a16:creationId xmlns:a16="http://schemas.microsoft.com/office/drawing/2014/main" xmlns="" id="{EFEB2DA1-5758-44F7-B20C-33ED0D76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2980" y="576262"/>
            <a:ext cx="196734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939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Personalizado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oñoro</dc:creator>
  <cp:lastModifiedBy>elena</cp:lastModifiedBy>
  <cp:revision>10</cp:revision>
  <dcterms:created xsi:type="dcterms:W3CDTF">2018-04-02T20:20:13Z</dcterms:created>
  <dcterms:modified xsi:type="dcterms:W3CDTF">2018-04-16T18:53:07Z</dcterms:modified>
</cp:coreProperties>
</file>