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03/11/2019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03/11/2019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03/11/2019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03/11/2019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03/11/2019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03/11/2019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03/11/2019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03/11/2019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03/11/2019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03/11/2019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03/11/2019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03/11/2019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EC\Desktop\Crea%20tu%20web%20para%20tu%20clase\grabacion%20de%20presentaci&#243;n.wma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EC\Desktop\Crea%20tu%20web%20para%20tu%20clase\que%20hacen.wma" TargetMode="Externa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y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7462" y="1847850"/>
            <a:ext cx="4029075" cy="3162300"/>
          </a:xfrm>
          <a:prstGeom prst="rect">
            <a:avLst/>
          </a:prstGeom>
        </p:spPr>
      </p:pic>
      <p:pic>
        <p:nvPicPr>
          <p:cNvPr id="3" name="grabacion de presentación.wm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7643834" y="4071942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7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EC\AppData\Local\Microsoft\Windows\Temporary Internet Files\Content.IE5\DUTEIISC\Imagen-3-El-recreo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629" y="0"/>
            <a:ext cx="8994742" cy="6858000"/>
          </a:xfrm>
          <a:prstGeom prst="rect">
            <a:avLst/>
          </a:prstGeom>
          <a:noFill/>
        </p:spPr>
      </p:pic>
      <p:pic>
        <p:nvPicPr>
          <p:cNvPr id="1027" name="Picture 3" descr="C:\Users\EC\AppData\Local\Microsoft\Windows\Temporary Internet Files\Content.IE5\DUTEIISC\Imagen-3-El-recreo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629" y="0"/>
            <a:ext cx="8994742" cy="6858000"/>
          </a:xfrm>
          <a:prstGeom prst="rect">
            <a:avLst/>
          </a:prstGeom>
          <a:noFill/>
        </p:spPr>
      </p:pic>
      <p:pic>
        <p:nvPicPr>
          <p:cNvPr id="1028" name="Picture 4" descr="C:\Users\EC\AppData\Local\Microsoft\Windows\Temporary Internet Files\Content.IE5\DUTEIISC\Imagen-3-El-recreo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629" y="0"/>
            <a:ext cx="8994742" cy="6858000"/>
          </a:xfrm>
          <a:prstGeom prst="rect">
            <a:avLst/>
          </a:prstGeom>
          <a:noFill/>
        </p:spPr>
      </p:pic>
      <p:pic>
        <p:nvPicPr>
          <p:cNvPr id="1029" name="Picture 5" descr="C:\Users\EC\AppData\Local\Microsoft\Windows\Temporary Internet Files\Content.IE5\DUTEIISC\Imagen-3-El-recreo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629" y="0"/>
            <a:ext cx="8994742" cy="6858000"/>
          </a:xfrm>
          <a:prstGeom prst="rect">
            <a:avLst/>
          </a:prstGeom>
          <a:noFill/>
        </p:spPr>
      </p:pic>
      <p:pic>
        <p:nvPicPr>
          <p:cNvPr id="6" name="que hacen.wm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501090" y="3214686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7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PresentationFormat>Presentación en pantalla (4:3)</PresentationFormat>
  <Paragraphs>0</Paragraphs>
  <Slides>2</Slides>
  <Notes>0</Notes>
  <HiddenSlides>0</HiddenSlides>
  <MMClips>2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Diapositiva 1</vt:lpstr>
      <vt:lpstr>Diapositiva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EC</dc:creator>
  <cp:lastModifiedBy>EC</cp:lastModifiedBy>
  <cp:revision>1</cp:revision>
  <dcterms:created xsi:type="dcterms:W3CDTF">2019-11-03T16:49:57Z</dcterms:created>
  <dcterms:modified xsi:type="dcterms:W3CDTF">2019-11-03T16:58:33Z</dcterms:modified>
</cp:coreProperties>
</file>