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4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9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1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9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32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B853FF-2F27-5B44-9896-255A58CF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n-US" sz="2400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INSTRUCCIONES PARA REALIZAR TU ESPACIO DE ACTIVIDADES…</a:t>
            </a:r>
          </a:p>
        </p:txBody>
      </p:sp>
      <p:pic>
        <p:nvPicPr>
          <p:cNvPr id="6" name="Imagen 5" descr="Un chico y una chica hacen los deberes">
            <a:extLst>
              <a:ext uri="{FF2B5EF4-FFF2-40B4-BE49-F238E27FC236}">
                <a16:creationId xmlns:a16="http://schemas.microsoft.com/office/drawing/2014/main" id="{6FF9D4FB-88C3-9A85-1B23-5D2405F3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706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017D4B-736E-D862-2093-B3667D51C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433" y="2340864"/>
            <a:ext cx="3568661" cy="3972068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just">
              <a:buFont typeface="Wingdings 2" panose="05020102010507070707" pitchFamily="18" charset="2"/>
              <a:buChar char="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FORMAR GRUPOS DE 4 PERSONAS</a:t>
            </a:r>
          </a:p>
          <a:p>
            <a:pPr algn="just">
              <a:buFont typeface="Wingdings 2" panose="05020102010507070707" pitchFamily="18" charset="2"/>
              <a:buChar char="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DEBATIR QUÉ PODÍAS COMPRAR CON 5€ HACE 3 AÑOS Y QUÉ PUEDES COMPRAR AHORA</a:t>
            </a:r>
          </a:p>
          <a:p>
            <a:pPr algn="just">
              <a:buFont typeface="Wingdings 2" panose="05020102010507070707" pitchFamily="18" charset="2"/>
              <a:buChar char="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REDACTAR Y ENTREGAR LAS DIFERENTES CONCLUSIONES</a:t>
            </a:r>
          </a:p>
          <a:p>
            <a:pPr algn="just">
              <a:buFont typeface="Wingdings 2" panose="05020102010507070707" pitchFamily="18" charset="2"/>
              <a:buChar char="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TIEMPO PARA REALIZAR LA ACTIVIDAD SE PROYECTARÁ EN LA PANTALLA</a:t>
            </a:r>
          </a:p>
          <a:p>
            <a:pPr algn="just">
              <a:buFont typeface="Wingdings 2" panose="05020102010507070707" pitchFamily="18" charset="2"/>
              <a:buChar char="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LEERÁN LAS INSTRUCCIONES EN ALTO 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3B63AD-A161-2FA4-C041-903DEDAE9A72}"/>
              </a:ext>
            </a:extLst>
          </p:cNvPr>
          <p:cNvSpPr txBox="1"/>
          <p:nvPr/>
        </p:nvSpPr>
        <p:spPr>
          <a:xfrm>
            <a:off x="10086109" y="6119040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HUGO TINOCO</a:t>
            </a:r>
          </a:p>
          <a:p>
            <a:r>
              <a:rPr lang="es-ES" b="1" dirty="0"/>
              <a:t>1º BACH</a:t>
            </a:r>
          </a:p>
        </p:txBody>
      </p:sp>
    </p:spTree>
    <p:extLst>
      <p:ext uri="{BB962C8B-B14F-4D97-AF65-F5344CB8AC3E}">
        <p14:creationId xmlns:p14="http://schemas.microsoft.com/office/powerpoint/2010/main" val="1886991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Avenir Next LT Pro</vt:lpstr>
      <vt:lpstr>Wingdings 2</vt:lpstr>
      <vt:lpstr>DividendVTI</vt:lpstr>
      <vt:lpstr>INSTRUCCIONES PARA REALIZAR TU ESPACIO DE ACTIVIDADES…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tinoco lacomba</dc:creator>
  <cp:lastModifiedBy>hugo tinoco lacomba</cp:lastModifiedBy>
  <cp:revision>2</cp:revision>
  <dcterms:created xsi:type="dcterms:W3CDTF">2024-06-12T08:30:14Z</dcterms:created>
  <dcterms:modified xsi:type="dcterms:W3CDTF">2024-06-12T17:13:56Z</dcterms:modified>
</cp:coreProperties>
</file>