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Fibre" charset="1" panose="02000506060000020004"/>
      <p:regular r:id="rId14"/>
    </p:embeddedFont>
    <p:embeddedFont>
      <p:font typeface="Open Sans Bold" charset="1" panose="020B0806030504020204"/>
      <p:regular r:id="rId15"/>
    </p:embeddedFont>
    <p:embeddedFont>
      <p:font typeface="IreneFlorentina" charset="1" panose="02000503000000000000"/>
      <p:regular r:id="rId16"/>
    </p:embeddedFont>
    <p:embeddedFont>
      <p:font typeface="Marykate" charset="1" panose="00000000000000000000"/>
      <p:regular r:id="rId17"/>
    </p:embeddedFont>
    <p:embeddedFont>
      <p:font typeface="More Sugar" charset="1" panose="00000000000000000000"/>
      <p:regular r:id="rId18"/>
    </p:embeddedFont>
    <p:embeddedFont>
      <p:font typeface="Montaser Arabic" charset="1" panose="00000500000000000000"/>
      <p:regular r:id="rId19"/>
    </p:embeddedFont>
    <p:embeddedFont>
      <p:font typeface="Seymour One" charset="1" panose="02000503000000000000"/>
      <p:regular r:id="rId20"/>
    </p:embeddedFont>
    <p:embeddedFont>
      <p:font typeface="Rye" charset="1" panose="020E080307050006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1.jpeg" Type="http://schemas.openxmlformats.org/officeDocument/2006/relationships/image"/><Relationship Id="rId20" Target="../media/image19.svg" Type="http://schemas.openxmlformats.org/officeDocument/2006/relationships/image"/><Relationship Id="rId21" Target="../media/image20.png" Type="http://schemas.openxmlformats.org/officeDocument/2006/relationships/image"/><Relationship Id="rId22" Target="../media/image21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25" Target="../media/image24.png" Type="http://schemas.openxmlformats.org/officeDocument/2006/relationships/image"/><Relationship Id="rId26" Target="../media/image25.svg" Type="http://schemas.openxmlformats.org/officeDocument/2006/relationships/image"/><Relationship Id="rId27" Target="../media/image26.png" Type="http://schemas.openxmlformats.org/officeDocument/2006/relationships/image"/><Relationship Id="rId28" Target="../media/image27.sv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12.png" Type="http://schemas.openxmlformats.org/officeDocument/2006/relationships/image"/><Relationship Id="rId12" Target="../media/image13.svg" Type="http://schemas.openxmlformats.org/officeDocument/2006/relationships/image"/><Relationship Id="rId13" Target="../media/image14.png" Type="http://schemas.openxmlformats.org/officeDocument/2006/relationships/image"/><Relationship Id="rId14" Target="../media/image15.svg" Type="http://schemas.openxmlformats.org/officeDocument/2006/relationships/image"/><Relationship Id="rId15" Target="../media/image16.png" Type="http://schemas.openxmlformats.org/officeDocument/2006/relationships/image"/><Relationship Id="rId16" Target="../media/image17.svg" Type="http://schemas.openxmlformats.org/officeDocument/2006/relationships/image"/><Relationship Id="rId17" Target="../media/image18.png" Type="http://schemas.openxmlformats.org/officeDocument/2006/relationships/image"/><Relationship Id="rId18" Target="../media/image19.svg" Type="http://schemas.openxmlformats.org/officeDocument/2006/relationships/image"/><Relationship Id="rId19" Target="../media/image20.png" Type="http://schemas.openxmlformats.org/officeDocument/2006/relationships/image"/><Relationship Id="rId2" Target="../media/image1.jpeg" Type="http://schemas.openxmlformats.org/officeDocument/2006/relationships/image"/><Relationship Id="rId20" Target="../media/image21.svg" Type="http://schemas.openxmlformats.org/officeDocument/2006/relationships/image"/><Relationship Id="rId21" Target="../media/image22.png" Type="http://schemas.openxmlformats.org/officeDocument/2006/relationships/image"/><Relationship Id="rId22" Target="../media/image23.svg" Type="http://schemas.openxmlformats.org/officeDocument/2006/relationships/image"/><Relationship Id="rId23" Target="../media/image24.png" Type="http://schemas.openxmlformats.org/officeDocument/2006/relationships/image"/><Relationship Id="rId24" Target="../media/image25.svg" Type="http://schemas.openxmlformats.org/officeDocument/2006/relationships/image"/><Relationship Id="rId25" Target="../media/image26.png" Type="http://schemas.openxmlformats.org/officeDocument/2006/relationships/image"/><Relationship Id="rId26" Target="../media/image27.svg" Type="http://schemas.openxmlformats.org/officeDocument/2006/relationships/image"/><Relationship Id="rId27" Target="../media/image28.jpeg" Type="http://schemas.openxmlformats.org/officeDocument/2006/relationships/image"/><Relationship Id="rId28" Target="../media/image29.jpeg" Type="http://schemas.openxmlformats.org/officeDocument/2006/relationships/image"/><Relationship Id="rId29" Target="../media/image30.jpeg" Type="http://schemas.openxmlformats.org/officeDocument/2006/relationships/image"/><Relationship Id="rId3" Target="../media/image4.png" Type="http://schemas.openxmlformats.org/officeDocument/2006/relationships/image"/><Relationship Id="rId30" Target="../media/image31.jpe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32.jpeg" Type="http://schemas.openxmlformats.org/officeDocument/2006/relationships/image"/><Relationship Id="rId20" Target="../media/image19.svg" Type="http://schemas.openxmlformats.org/officeDocument/2006/relationships/image"/><Relationship Id="rId21" Target="../media/image20.png" Type="http://schemas.openxmlformats.org/officeDocument/2006/relationships/image"/><Relationship Id="rId22" Target="../media/image21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25" Target="../media/image24.png" Type="http://schemas.openxmlformats.org/officeDocument/2006/relationships/image"/><Relationship Id="rId26" Target="../media/image25.svg" Type="http://schemas.openxmlformats.org/officeDocument/2006/relationships/image"/><Relationship Id="rId27" Target="../media/image26.png" Type="http://schemas.openxmlformats.org/officeDocument/2006/relationships/image"/><Relationship Id="rId28" Target="../media/image27.svg" Type="http://schemas.openxmlformats.org/officeDocument/2006/relationships/image"/><Relationship Id="rId3" Target="../media/image33.png" Type="http://schemas.openxmlformats.org/officeDocument/2006/relationships/image"/><Relationship Id="rId4" Target="../media/image34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12.png" Type="http://schemas.openxmlformats.org/officeDocument/2006/relationships/image"/><Relationship Id="rId12" Target="../media/image13.svg" Type="http://schemas.openxmlformats.org/officeDocument/2006/relationships/image"/><Relationship Id="rId13" Target="../media/image14.png" Type="http://schemas.openxmlformats.org/officeDocument/2006/relationships/image"/><Relationship Id="rId14" Target="../media/image15.svg" Type="http://schemas.openxmlformats.org/officeDocument/2006/relationships/image"/><Relationship Id="rId15" Target="../media/image16.png" Type="http://schemas.openxmlformats.org/officeDocument/2006/relationships/image"/><Relationship Id="rId16" Target="../media/image17.svg" Type="http://schemas.openxmlformats.org/officeDocument/2006/relationships/image"/><Relationship Id="rId17" Target="../media/image18.png" Type="http://schemas.openxmlformats.org/officeDocument/2006/relationships/image"/><Relationship Id="rId18" Target="../media/image19.svg" Type="http://schemas.openxmlformats.org/officeDocument/2006/relationships/image"/><Relationship Id="rId19" Target="../media/image20.png" Type="http://schemas.openxmlformats.org/officeDocument/2006/relationships/image"/><Relationship Id="rId2" Target="../media/image1.jpeg" Type="http://schemas.openxmlformats.org/officeDocument/2006/relationships/image"/><Relationship Id="rId20" Target="../media/image21.svg" Type="http://schemas.openxmlformats.org/officeDocument/2006/relationships/image"/><Relationship Id="rId21" Target="../media/image22.png" Type="http://schemas.openxmlformats.org/officeDocument/2006/relationships/image"/><Relationship Id="rId22" Target="../media/image23.svg" Type="http://schemas.openxmlformats.org/officeDocument/2006/relationships/image"/><Relationship Id="rId23" Target="../media/image24.png" Type="http://schemas.openxmlformats.org/officeDocument/2006/relationships/image"/><Relationship Id="rId24" Target="../media/image25.svg" Type="http://schemas.openxmlformats.org/officeDocument/2006/relationships/image"/><Relationship Id="rId25" Target="../media/image26.png" Type="http://schemas.openxmlformats.org/officeDocument/2006/relationships/image"/><Relationship Id="rId26" Target="../media/image27.svg" Type="http://schemas.openxmlformats.org/officeDocument/2006/relationships/image"/><Relationship Id="rId27" Target="../media/image35.pn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Relationship Id="rId3" Target="../media/image37.jpeg" Type="http://schemas.openxmlformats.org/officeDocument/2006/relationships/image"/><Relationship Id="rId4" Target="../media/VAHKAPLtyDY.mp4" Type="http://schemas.openxmlformats.org/officeDocument/2006/relationships/video"/><Relationship Id="rId5" Target="../media/VAHKAPLtyDY.mp4" Type="http://schemas.microsoft.com/office/2007/relationships/media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12.png" Type="http://schemas.openxmlformats.org/officeDocument/2006/relationships/image"/><Relationship Id="rId12" Target="../media/image13.svg" Type="http://schemas.openxmlformats.org/officeDocument/2006/relationships/image"/><Relationship Id="rId13" Target="../media/image14.png" Type="http://schemas.openxmlformats.org/officeDocument/2006/relationships/image"/><Relationship Id="rId14" Target="../media/image15.svg" Type="http://schemas.openxmlformats.org/officeDocument/2006/relationships/image"/><Relationship Id="rId15" Target="../media/image16.png" Type="http://schemas.openxmlformats.org/officeDocument/2006/relationships/image"/><Relationship Id="rId16" Target="../media/image17.svg" Type="http://schemas.openxmlformats.org/officeDocument/2006/relationships/image"/><Relationship Id="rId17" Target="../media/image18.png" Type="http://schemas.openxmlformats.org/officeDocument/2006/relationships/image"/><Relationship Id="rId18" Target="../media/image19.svg" Type="http://schemas.openxmlformats.org/officeDocument/2006/relationships/image"/><Relationship Id="rId19" Target="../media/image20.png" Type="http://schemas.openxmlformats.org/officeDocument/2006/relationships/image"/><Relationship Id="rId2" Target="../media/image1.jpeg" Type="http://schemas.openxmlformats.org/officeDocument/2006/relationships/image"/><Relationship Id="rId20" Target="../media/image21.svg" Type="http://schemas.openxmlformats.org/officeDocument/2006/relationships/image"/><Relationship Id="rId21" Target="../media/image22.png" Type="http://schemas.openxmlformats.org/officeDocument/2006/relationships/image"/><Relationship Id="rId22" Target="../media/image23.svg" Type="http://schemas.openxmlformats.org/officeDocument/2006/relationships/image"/><Relationship Id="rId23" Target="../media/image24.png" Type="http://schemas.openxmlformats.org/officeDocument/2006/relationships/image"/><Relationship Id="rId24" Target="../media/image25.svg" Type="http://schemas.openxmlformats.org/officeDocument/2006/relationships/image"/><Relationship Id="rId25" Target="../media/image26.png" Type="http://schemas.openxmlformats.org/officeDocument/2006/relationships/image"/><Relationship Id="rId26" Target="../media/image27.svg" Type="http://schemas.openxmlformats.org/officeDocument/2006/relationships/image"/><Relationship Id="rId27" Target="../media/image38.png" Type="http://schemas.openxmlformats.org/officeDocument/2006/relationships/image"/><Relationship Id="rId28" Target="../media/image39.png" Type="http://schemas.openxmlformats.org/officeDocument/2006/relationships/image"/><Relationship Id="rId29" Target="../media/image40.jpeg" Type="http://schemas.openxmlformats.org/officeDocument/2006/relationships/image"/><Relationship Id="rId3" Target="../media/image4.png" Type="http://schemas.openxmlformats.org/officeDocument/2006/relationships/image"/><Relationship Id="rId30" Target="../media/image41.jpeg" Type="http://schemas.openxmlformats.org/officeDocument/2006/relationships/image"/><Relationship Id="rId31" Target="../media/image42.jpe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12.png" Type="http://schemas.openxmlformats.org/officeDocument/2006/relationships/image"/><Relationship Id="rId12" Target="../media/image13.svg" Type="http://schemas.openxmlformats.org/officeDocument/2006/relationships/image"/><Relationship Id="rId13" Target="../media/image14.png" Type="http://schemas.openxmlformats.org/officeDocument/2006/relationships/image"/><Relationship Id="rId14" Target="../media/image15.svg" Type="http://schemas.openxmlformats.org/officeDocument/2006/relationships/image"/><Relationship Id="rId15" Target="../media/image16.png" Type="http://schemas.openxmlformats.org/officeDocument/2006/relationships/image"/><Relationship Id="rId16" Target="../media/image17.svg" Type="http://schemas.openxmlformats.org/officeDocument/2006/relationships/image"/><Relationship Id="rId17" Target="../media/image18.png" Type="http://schemas.openxmlformats.org/officeDocument/2006/relationships/image"/><Relationship Id="rId18" Target="../media/image19.svg" Type="http://schemas.openxmlformats.org/officeDocument/2006/relationships/image"/><Relationship Id="rId19" Target="../media/image20.png" Type="http://schemas.openxmlformats.org/officeDocument/2006/relationships/image"/><Relationship Id="rId2" Target="../media/image43.jpeg" Type="http://schemas.openxmlformats.org/officeDocument/2006/relationships/image"/><Relationship Id="rId20" Target="../media/image21.svg" Type="http://schemas.openxmlformats.org/officeDocument/2006/relationships/image"/><Relationship Id="rId21" Target="../media/image22.png" Type="http://schemas.openxmlformats.org/officeDocument/2006/relationships/image"/><Relationship Id="rId22" Target="../media/image23.svg" Type="http://schemas.openxmlformats.org/officeDocument/2006/relationships/image"/><Relationship Id="rId23" Target="../media/image24.png" Type="http://schemas.openxmlformats.org/officeDocument/2006/relationships/image"/><Relationship Id="rId24" Target="../media/image25.svg" Type="http://schemas.openxmlformats.org/officeDocument/2006/relationships/image"/><Relationship Id="rId25" Target="../media/image26.png" Type="http://schemas.openxmlformats.org/officeDocument/2006/relationships/image"/><Relationship Id="rId26" Target="../media/image27.sv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Relationship Id="rId3" Target="../media/image10.png" Type="http://schemas.openxmlformats.org/officeDocument/2006/relationships/image"/><Relationship Id="rId4" Target="../media/image11.svg" Type="http://schemas.openxmlformats.org/officeDocument/2006/relationships/image"/><Relationship Id="rId5" Target="../media/image45.png" Type="http://schemas.openxmlformats.org/officeDocument/2006/relationships/image"/><Relationship Id="rId6" Target="../media/image46.png" Type="http://schemas.openxmlformats.org/officeDocument/2006/relationships/image"/><Relationship Id="rId7" Target="../media/image47.jpeg" Type="http://schemas.openxmlformats.org/officeDocument/2006/relationships/image"/><Relationship Id="rId8" Target="../media/image48.png" Type="http://schemas.openxmlformats.org/officeDocument/2006/relationships/image"/><Relationship Id="rId9" Target="../media/image4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07173" y="457725"/>
            <a:ext cx="12598962" cy="9449221"/>
          </a:xfrm>
          <a:custGeom>
            <a:avLst/>
            <a:gdLst/>
            <a:ahLst/>
            <a:cxnLst/>
            <a:rect r="r" b="b" t="t" l="l"/>
            <a:pathLst>
              <a:path h="9449221" w="12598962">
                <a:moveTo>
                  <a:pt x="0" y="0"/>
                </a:moveTo>
                <a:lnTo>
                  <a:pt x="12598962" y="0"/>
                </a:lnTo>
                <a:lnTo>
                  <a:pt x="12598962" y="9449221"/>
                </a:lnTo>
                <a:lnTo>
                  <a:pt x="0" y="94492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533066">
            <a:off x="13725065" y="3221590"/>
            <a:ext cx="3107546" cy="2683168"/>
          </a:xfrm>
          <a:custGeom>
            <a:avLst/>
            <a:gdLst/>
            <a:ahLst/>
            <a:cxnLst/>
            <a:rect r="r" b="b" t="t" l="l"/>
            <a:pathLst>
              <a:path h="2683168" w="3107546">
                <a:moveTo>
                  <a:pt x="0" y="0"/>
                </a:moveTo>
                <a:lnTo>
                  <a:pt x="3107546" y="0"/>
                </a:lnTo>
                <a:lnTo>
                  <a:pt x="3107546" y="2683168"/>
                </a:lnTo>
                <a:lnTo>
                  <a:pt x="0" y="26831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43780" y="7251820"/>
            <a:ext cx="13219088" cy="2538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2"/>
              </a:lnSpc>
            </a:pPr>
            <a:r>
              <a:rPr lang="en-US" sz="7642" spc="229">
                <a:solidFill>
                  <a:srgbClr val="FFFFFF"/>
                </a:solidFill>
                <a:latin typeface="Fibre"/>
                <a:ea typeface="Fibre"/>
                <a:cs typeface="Fibre"/>
                <a:sym typeface="Fibre"/>
              </a:rPr>
              <a:t>L'ÉDUCATION POUR LE 21E SIÈCLE </a:t>
            </a:r>
          </a:p>
          <a:p>
            <a:pPr algn="ctr">
              <a:lnSpc>
                <a:spcPts val="5732"/>
              </a:lnSpc>
            </a:pPr>
            <a:r>
              <a:rPr lang="en-US" sz="7642" spc="229">
                <a:solidFill>
                  <a:srgbClr val="FFFFFF"/>
                </a:solidFill>
                <a:latin typeface="Fibre"/>
                <a:ea typeface="Fibre"/>
                <a:cs typeface="Fibre"/>
                <a:sym typeface="Fibre"/>
              </a:rPr>
              <a:t> LE MODÈLE FINLANDAIS </a:t>
            </a:r>
          </a:p>
          <a:p>
            <a:pPr algn="ctr">
              <a:lnSpc>
                <a:spcPts val="2357"/>
              </a:lnSpc>
            </a:pPr>
            <a:r>
              <a:rPr lang="en-US" sz="3142" spc="94">
                <a:solidFill>
                  <a:srgbClr val="FFFFFF"/>
                </a:solidFill>
                <a:latin typeface="Fibre"/>
                <a:ea typeface="Fibre"/>
                <a:cs typeface="Fibre"/>
                <a:sym typeface="Fibre"/>
              </a:rPr>
              <a:t>(EUNEOS)</a:t>
            </a:r>
          </a:p>
          <a:p>
            <a:pPr algn="ctr">
              <a:lnSpc>
                <a:spcPts val="4382"/>
              </a:lnSpc>
            </a:pPr>
          </a:p>
          <a:p>
            <a:pPr algn="ctr">
              <a:lnSpc>
                <a:spcPts val="2132"/>
              </a:lnSpc>
            </a:pPr>
            <a:r>
              <a:rPr lang="en-US" sz="2842" spc="85">
                <a:solidFill>
                  <a:srgbClr val="FFFFFF"/>
                </a:solidFill>
                <a:latin typeface="Fibre"/>
                <a:ea typeface="Fibre"/>
                <a:cs typeface="Fibre"/>
                <a:sym typeface="Fibre"/>
              </a:rPr>
              <a:t>12-16.4.2026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467233">
            <a:off x="8407444" y="-843413"/>
            <a:ext cx="2144453" cy="1633684"/>
          </a:xfrm>
          <a:custGeom>
            <a:avLst/>
            <a:gdLst/>
            <a:ahLst/>
            <a:cxnLst/>
            <a:rect r="r" b="b" t="t" l="l"/>
            <a:pathLst>
              <a:path h="1633684" w="2144453">
                <a:moveTo>
                  <a:pt x="0" y="0"/>
                </a:moveTo>
                <a:lnTo>
                  <a:pt x="2144453" y="0"/>
                </a:lnTo>
                <a:lnTo>
                  <a:pt x="2144453" y="1633684"/>
                </a:lnTo>
                <a:lnTo>
                  <a:pt x="0" y="16336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9016">
            <a:off x="3233131" y="-565874"/>
            <a:ext cx="1289345" cy="1279968"/>
          </a:xfrm>
          <a:custGeom>
            <a:avLst/>
            <a:gdLst/>
            <a:ahLst/>
            <a:cxnLst/>
            <a:rect r="r" b="b" t="t" l="l"/>
            <a:pathLst>
              <a:path h="1279968" w="1289345">
                <a:moveTo>
                  <a:pt x="0" y="0"/>
                </a:moveTo>
                <a:lnTo>
                  <a:pt x="1289345" y="0"/>
                </a:lnTo>
                <a:lnTo>
                  <a:pt x="1289345" y="1279968"/>
                </a:lnTo>
                <a:lnTo>
                  <a:pt x="0" y="127996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126523">
            <a:off x="-141444" y="4371418"/>
            <a:ext cx="994681" cy="1254758"/>
          </a:xfrm>
          <a:custGeom>
            <a:avLst/>
            <a:gdLst/>
            <a:ahLst/>
            <a:cxnLst/>
            <a:rect r="r" b="b" t="t" l="l"/>
            <a:pathLst>
              <a:path h="1254758" w="994681">
                <a:moveTo>
                  <a:pt x="0" y="0"/>
                </a:moveTo>
                <a:lnTo>
                  <a:pt x="994681" y="0"/>
                </a:lnTo>
                <a:lnTo>
                  <a:pt x="994681" y="1254758"/>
                </a:lnTo>
                <a:lnTo>
                  <a:pt x="0" y="12547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146622">
            <a:off x="14061339" y="-804781"/>
            <a:ext cx="1403057" cy="1934038"/>
          </a:xfrm>
          <a:custGeom>
            <a:avLst/>
            <a:gdLst/>
            <a:ahLst/>
            <a:cxnLst/>
            <a:rect r="r" b="b" t="t" l="l"/>
            <a:pathLst>
              <a:path h="1934038" w="1403057">
                <a:moveTo>
                  <a:pt x="0" y="0"/>
                </a:moveTo>
                <a:lnTo>
                  <a:pt x="1403057" y="0"/>
                </a:lnTo>
                <a:lnTo>
                  <a:pt x="1403057" y="1934038"/>
                </a:lnTo>
                <a:lnTo>
                  <a:pt x="0" y="193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163812">
            <a:off x="16349197" y="9392420"/>
            <a:ext cx="1012320" cy="1197368"/>
          </a:xfrm>
          <a:custGeom>
            <a:avLst/>
            <a:gdLst/>
            <a:ahLst/>
            <a:cxnLst/>
            <a:rect r="r" b="b" t="t" l="l"/>
            <a:pathLst>
              <a:path h="1197368" w="1012320">
                <a:moveTo>
                  <a:pt x="0" y="0"/>
                </a:moveTo>
                <a:lnTo>
                  <a:pt x="1012320" y="0"/>
                </a:lnTo>
                <a:lnTo>
                  <a:pt x="1012320" y="1197368"/>
                </a:lnTo>
                <a:lnTo>
                  <a:pt x="0" y="119736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476214">
            <a:off x="3190103" y="9115608"/>
            <a:ext cx="1173221" cy="1469866"/>
          </a:xfrm>
          <a:custGeom>
            <a:avLst/>
            <a:gdLst/>
            <a:ahLst/>
            <a:cxnLst/>
            <a:rect r="r" b="b" t="t" l="l"/>
            <a:pathLst>
              <a:path h="1469866" w="1173221">
                <a:moveTo>
                  <a:pt x="0" y="0"/>
                </a:moveTo>
                <a:lnTo>
                  <a:pt x="1173220" y="0"/>
                </a:lnTo>
                <a:lnTo>
                  <a:pt x="1173220" y="1469867"/>
                </a:lnTo>
                <a:lnTo>
                  <a:pt x="0" y="146986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409205">
            <a:off x="-912461" y="196465"/>
            <a:ext cx="2536714" cy="2066269"/>
          </a:xfrm>
          <a:custGeom>
            <a:avLst/>
            <a:gdLst/>
            <a:ahLst/>
            <a:cxnLst/>
            <a:rect r="r" b="b" t="t" l="l"/>
            <a:pathLst>
              <a:path h="2066269" w="2536714">
                <a:moveTo>
                  <a:pt x="0" y="0"/>
                </a:moveTo>
                <a:lnTo>
                  <a:pt x="2536715" y="0"/>
                </a:lnTo>
                <a:lnTo>
                  <a:pt x="2536715" y="2066269"/>
                </a:lnTo>
                <a:lnTo>
                  <a:pt x="0" y="206626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589974">
            <a:off x="-801432" y="7627152"/>
            <a:ext cx="1865198" cy="2055830"/>
          </a:xfrm>
          <a:custGeom>
            <a:avLst/>
            <a:gdLst/>
            <a:ahLst/>
            <a:cxnLst/>
            <a:rect r="r" b="b" t="t" l="l"/>
            <a:pathLst>
              <a:path h="2055830" w="1865198">
                <a:moveTo>
                  <a:pt x="0" y="0"/>
                </a:moveTo>
                <a:lnTo>
                  <a:pt x="1865198" y="0"/>
                </a:lnTo>
                <a:lnTo>
                  <a:pt x="1865198" y="2055829"/>
                </a:lnTo>
                <a:lnTo>
                  <a:pt x="0" y="205582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749920">
            <a:off x="12192389" y="9699583"/>
            <a:ext cx="1985855" cy="1935306"/>
          </a:xfrm>
          <a:custGeom>
            <a:avLst/>
            <a:gdLst/>
            <a:ahLst/>
            <a:cxnLst/>
            <a:rect r="r" b="b" t="t" l="l"/>
            <a:pathLst>
              <a:path h="1935306" w="1985855">
                <a:moveTo>
                  <a:pt x="0" y="0"/>
                </a:moveTo>
                <a:lnTo>
                  <a:pt x="1985855" y="0"/>
                </a:lnTo>
                <a:lnTo>
                  <a:pt x="1985855" y="1935306"/>
                </a:lnTo>
                <a:lnTo>
                  <a:pt x="0" y="193530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1349060">
            <a:off x="7220225" y="9573705"/>
            <a:ext cx="2172857" cy="1777792"/>
          </a:xfrm>
          <a:custGeom>
            <a:avLst/>
            <a:gdLst/>
            <a:ahLst/>
            <a:cxnLst/>
            <a:rect r="r" b="b" t="t" l="l"/>
            <a:pathLst>
              <a:path h="1777792" w="2172857">
                <a:moveTo>
                  <a:pt x="0" y="0"/>
                </a:moveTo>
                <a:lnTo>
                  <a:pt x="2172857" y="0"/>
                </a:lnTo>
                <a:lnTo>
                  <a:pt x="2172857" y="1777793"/>
                </a:lnTo>
                <a:lnTo>
                  <a:pt x="0" y="1777793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80706">
            <a:off x="17197703" y="739029"/>
            <a:ext cx="1723266" cy="1946194"/>
          </a:xfrm>
          <a:custGeom>
            <a:avLst/>
            <a:gdLst/>
            <a:ahLst/>
            <a:cxnLst/>
            <a:rect r="r" b="b" t="t" l="l"/>
            <a:pathLst>
              <a:path h="1946194" w="1723266">
                <a:moveTo>
                  <a:pt x="0" y="0"/>
                </a:moveTo>
                <a:lnTo>
                  <a:pt x="1723266" y="0"/>
                </a:lnTo>
                <a:lnTo>
                  <a:pt x="1723266" y="1946194"/>
                </a:lnTo>
                <a:lnTo>
                  <a:pt x="0" y="194619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507444">
            <a:off x="17077962" y="5118090"/>
            <a:ext cx="2420076" cy="2371675"/>
          </a:xfrm>
          <a:custGeom>
            <a:avLst/>
            <a:gdLst/>
            <a:ahLst/>
            <a:cxnLst/>
            <a:rect r="r" b="b" t="t" l="l"/>
            <a:pathLst>
              <a:path h="2371675" w="2420076">
                <a:moveTo>
                  <a:pt x="0" y="0"/>
                </a:moveTo>
                <a:lnTo>
                  <a:pt x="2420076" y="0"/>
                </a:lnTo>
                <a:lnTo>
                  <a:pt x="2420076" y="2371675"/>
                </a:lnTo>
                <a:lnTo>
                  <a:pt x="0" y="237167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4886692" y="8194041"/>
            <a:ext cx="2961799" cy="1064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 b="true">
                <a:solidFill>
                  <a:srgbClr val="6B759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Valérie Blanzat</a:t>
            </a:r>
          </a:p>
          <a:p>
            <a:pPr algn="ctr">
              <a:lnSpc>
                <a:spcPts val="4340"/>
              </a:lnSpc>
            </a:pPr>
            <a:r>
              <a:rPr lang="en-US" sz="3100" b="true">
                <a:solidFill>
                  <a:srgbClr val="6B759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Erasmus+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67233">
            <a:off x="8407444" y="-843413"/>
            <a:ext cx="2144453" cy="1633684"/>
          </a:xfrm>
          <a:custGeom>
            <a:avLst/>
            <a:gdLst/>
            <a:ahLst/>
            <a:cxnLst/>
            <a:rect r="r" b="b" t="t" l="l"/>
            <a:pathLst>
              <a:path h="1633684" w="2144453">
                <a:moveTo>
                  <a:pt x="0" y="0"/>
                </a:moveTo>
                <a:lnTo>
                  <a:pt x="2144453" y="0"/>
                </a:lnTo>
                <a:lnTo>
                  <a:pt x="2144453" y="1633684"/>
                </a:lnTo>
                <a:lnTo>
                  <a:pt x="0" y="163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9016">
            <a:off x="3233131" y="-565874"/>
            <a:ext cx="1289345" cy="1279968"/>
          </a:xfrm>
          <a:custGeom>
            <a:avLst/>
            <a:gdLst/>
            <a:ahLst/>
            <a:cxnLst/>
            <a:rect r="r" b="b" t="t" l="l"/>
            <a:pathLst>
              <a:path h="1279968" w="1289345">
                <a:moveTo>
                  <a:pt x="0" y="0"/>
                </a:moveTo>
                <a:lnTo>
                  <a:pt x="1289345" y="0"/>
                </a:lnTo>
                <a:lnTo>
                  <a:pt x="1289345" y="1279968"/>
                </a:lnTo>
                <a:lnTo>
                  <a:pt x="0" y="12799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126523">
            <a:off x="-141444" y="4371418"/>
            <a:ext cx="994681" cy="1254758"/>
          </a:xfrm>
          <a:custGeom>
            <a:avLst/>
            <a:gdLst/>
            <a:ahLst/>
            <a:cxnLst/>
            <a:rect r="r" b="b" t="t" l="l"/>
            <a:pathLst>
              <a:path h="1254758" w="994681">
                <a:moveTo>
                  <a:pt x="0" y="0"/>
                </a:moveTo>
                <a:lnTo>
                  <a:pt x="994681" y="0"/>
                </a:lnTo>
                <a:lnTo>
                  <a:pt x="994681" y="1254758"/>
                </a:lnTo>
                <a:lnTo>
                  <a:pt x="0" y="12547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146622">
            <a:off x="14061339" y="-804781"/>
            <a:ext cx="1403057" cy="1934038"/>
          </a:xfrm>
          <a:custGeom>
            <a:avLst/>
            <a:gdLst/>
            <a:ahLst/>
            <a:cxnLst/>
            <a:rect r="r" b="b" t="t" l="l"/>
            <a:pathLst>
              <a:path h="1934038" w="1403057">
                <a:moveTo>
                  <a:pt x="0" y="0"/>
                </a:moveTo>
                <a:lnTo>
                  <a:pt x="1403057" y="0"/>
                </a:lnTo>
                <a:lnTo>
                  <a:pt x="1403057" y="1934038"/>
                </a:lnTo>
                <a:lnTo>
                  <a:pt x="0" y="19340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163812">
            <a:off x="16349197" y="9392420"/>
            <a:ext cx="1012320" cy="1197368"/>
          </a:xfrm>
          <a:custGeom>
            <a:avLst/>
            <a:gdLst/>
            <a:ahLst/>
            <a:cxnLst/>
            <a:rect r="r" b="b" t="t" l="l"/>
            <a:pathLst>
              <a:path h="1197368" w="1012320">
                <a:moveTo>
                  <a:pt x="0" y="0"/>
                </a:moveTo>
                <a:lnTo>
                  <a:pt x="1012320" y="0"/>
                </a:lnTo>
                <a:lnTo>
                  <a:pt x="1012320" y="1197368"/>
                </a:lnTo>
                <a:lnTo>
                  <a:pt x="0" y="11973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476214">
            <a:off x="3190103" y="9115608"/>
            <a:ext cx="1173221" cy="1469866"/>
          </a:xfrm>
          <a:custGeom>
            <a:avLst/>
            <a:gdLst/>
            <a:ahLst/>
            <a:cxnLst/>
            <a:rect r="r" b="b" t="t" l="l"/>
            <a:pathLst>
              <a:path h="1469866" w="1173221">
                <a:moveTo>
                  <a:pt x="0" y="0"/>
                </a:moveTo>
                <a:lnTo>
                  <a:pt x="1173220" y="0"/>
                </a:lnTo>
                <a:lnTo>
                  <a:pt x="1173220" y="1469867"/>
                </a:lnTo>
                <a:lnTo>
                  <a:pt x="0" y="1469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409205">
            <a:off x="-912461" y="196465"/>
            <a:ext cx="2536714" cy="2066269"/>
          </a:xfrm>
          <a:custGeom>
            <a:avLst/>
            <a:gdLst/>
            <a:ahLst/>
            <a:cxnLst/>
            <a:rect r="r" b="b" t="t" l="l"/>
            <a:pathLst>
              <a:path h="2066269" w="2536714">
                <a:moveTo>
                  <a:pt x="0" y="0"/>
                </a:moveTo>
                <a:lnTo>
                  <a:pt x="2536715" y="0"/>
                </a:lnTo>
                <a:lnTo>
                  <a:pt x="2536715" y="2066269"/>
                </a:lnTo>
                <a:lnTo>
                  <a:pt x="0" y="206626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1589974">
            <a:off x="-801432" y="7627152"/>
            <a:ext cx="1865198" cy="2055830"/>
          </a:xfrm>
          <a:custGeom>
            <a:avLst/>
            <a:gdLst/>
            <a:ahLst/>
            <a:cxnLst/>
            <a:rect r="r" b="b" t="t" l="l"/>
            <a:pathLst>
              <a:path h="2055830" w="1865198">
                <a:moveTo>
                  <a:pt x="0" y="0"/>
                </a:moveTo>
                <a:lnTo>
                  <a:pt x="1865198" y="0"/>
                </a:lnTo>
                <a:lnTo>
                  <a:pt x="1865198" y="2055829"/>
                </a:lnTo>
                <a:lnTo>
                  <a:pt x="0" y="2055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749920">
            <a:off x="12192389" y="9699583"/>
            <a:ext cx="1985855" cy="1935306"/>
          </a:xfrm>
          <a:custGeom>
            <a:avLst/>
            <a:gdLst/>
            <a:ahLst/>
            <a:cxnLst/>
            <a:rect r="r" b="b" t="t" l="l"/>
            <a:pathLst>
              <a:path h="1935306" w="1985855">
                <a:moveTo>
                  <a:pt x="0" y="0"/>
                </a:moveTo>
                <a:lnTo>
                  <a:pt x="1985855" y="0"/>
                </a:lnTo>
                <a:lnTo>
                  <a:pt x="1985855" y="1935306"/>
                </a:lnTo>
                <a:lnTo>
                  <a:pt x="0" y="193530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349060">
            <a:off x="7220225" y="9573705"/>
            <a:ext cx="2172857" cy="1777792"/>
          </a:xfrm>
          <a:custGeom>
            <a:avLst/>
            <a:gdLst/>
            <a:ahLst/>
            <a:cxnLst/>
            <a:rect r="r" b="b" t="t" l="l"/>
            <a:pathLst>
              <a:path h="1777792" w="2172857">
                <a:moveTo>
                  <a:pt x="0" y="0"/>
                </a:moveTo>
                <a:lnTo>
                  <a:pt x="2172857" y="0"/>
                </a:lnTo>
                <a:lnTo>
                  <a:pt x="2172857" y="1777793"/>
                </a:lnTo>
                <a:lnTo>
                  <a:pt x="0" y="177779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580706">
            <a:off x="17197703" y="739029"/>
            <a:ext cx="1723266" cy="1946194"/>
          </a:xfrm>
          <a:custGeom>
            <a:avLst/>
            <a:gdLst/>
            <a:ahLst/>
            <a:cxnLst/>
            <a:rect r="r" b="b" t="t" l="l"/>
            <a:pathLst>
              <a:path h="1946194" w="1723266">
                <a:moveTo>
                  <a:pt x="0" y="0"/>
                </a:moveTo>
                <a:lnTo>
                  <a:pt x="1723266" y="0"/>
                </a:lnTo>
                <a:lnTo>
                  <a:pt x="1723266" y="1946194"/>
                </a:lnTo>
                <a:lnTo>
                  <a:pt x="0" y="194619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1507444">
            <a:off x="17077962" y="5118090"/>
            <a:ext cx="2420076" cy="2371675"/>
          </a:xfrm>
          <a:custGeom>
            <a:avLst/>
            <a:gdLst/>
            <a:ahLst/>
            <a:cxnLst/>
            <a:rect r="r" b="b" t="t" l="l"/>
            <a:pathLst>
              <a:path h="2371675" w="2420076">
                <a:moveTo>
                  <a:pt x="0" y="0"/>
                </a:moveTo>
                <a:lnTo>
                  <a:pt x="2420076" y="0"/>
                </a:lnTo>
                <a:lnTo>
                  <a:pt x="2420076" y="2371675"/>
                </a:lnTo>
                <a:lnTo>
                  <a:pt x="0" y="237167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885374" y="6151696"/>
            <a:ext cx="4098795" cy="3074096"/>
          </a:xfrm>
          <a:custGeom>
            <a:avLst/>
            <a:gdLst/>
            <a:ahLst/>
            <a:cxnLst/>
            <a:rect r="r" b="b" t="t" l="l"/>
            <a:pathLst>
              <a:path h="3074096" w="4098795">
                <a:moveTo>
                  <a:pt x="0" y="0"/>
                </a:moveTo>
                <a:lnTo>
                  <a:pt x="4098795" y="0"/>
                </a:lnTo>
                <a:lnTo>
                  <a:pt x="4098795" y="3074096"/>
                </a:lnTo>
                <a:lnTo>
                  <a:pt x="0" y="3074096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-38996" r="0" b="-38996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336348" y="781575"/>
            <a:ext cx="6848968" cy="1635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56"/>
              </a:lnSpc>
              <a:spcBef>
                <a:spcPct val="0"/>
              </a:spcBef>
            </a:pPr>
            <a:r>
              <a:rPr lang="en-US" sz="7942" spc="238">
                <a:solidFill>
                  <a:srgbClr val="FFFFFF"/>
                </a:solidFill>
                <a:latin typeface="Fibre"/>
                <a:ea typeface="Fibre"/>
                <a:cs typeface="Fibre"/>
                <a:sym typeface="Fibre"/>
              </a:rPr>
              <a:t>JOBSHADOWING + FORMACIÓN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96325" y="2409326"/>
            <a:ext cx="5993622" cy="887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en-US" sz="2945">
                <a:solidFill>
                  <a:srgbClr val="FFFFFF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VISITA DE CENTROS EDUCATIVOS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653627" y="8089013"/>
            <a:ext cx="5993622" cy="458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en-US" sz="2945">
                <a:solidFill>
                  <a:srgbClr val="FFFFFF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YOGA, SAUNA Y BAÑO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653627" y="4759822"/>
            <a:ext cx="5993622" cy="458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en-US" sz="2945">
                <a:solidFill>
                  <a:srgbClr val="FFFFFF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PUESTAS EN COMÚN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482859" y="6424418"/>
            <a:ext cx="5993622" cy="458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en-US" sz="2945">
                <a:solidFill>
                  <a:srgbClr val="FFFFFF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VISITAS GUIADAS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2756562" y="2144625"/>
            <a:ext cx="4227606" cy="3170705"/>
          </a:xfrm>
          <a:custGeom>
            <a:avLst/>
            <a:gdLst/>
            <a:ahLst/>
            <a:cxnLst/>
            <a:rect r="r" b="b" t="t" l="l"/>
            <a:pathLst>
              <a:path h="3170705" w="4227606">
                <a:moveTo>
                  <a:pt x="0" y="0"/>
                </a:moveTo>
                <a:lnTo>
                  <a:pt x="4227607" y="0"/>
                </a:lnTo>
                <a:lnTo>
                  <a:pt x="4227607" y="3170705"/>
                </a:lnTo>
                <a:lnTo>
                  <a:pt x="0" y="317070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0" t="-60" r="0" b="-6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04061" y="6151696"/>
            <a:ext cx="4223968" cy="3167976"/>
          </a:xfrm>
          <a:custGeom>
            <a:avLst/>
            <a:gdLst/>
            <a:ahLst/>
            <a:cxnLst/>
            <a:rect r="r" b="b" t="t" l="l"/>
            <a:pathLst>
              <a:path h="3167976" w="4223968">
                <a:moveTo>
                  <a:pt x="0" y="0"/>
                </a:moveTo>
                <a:lnTo>
                  <a:pt x="4223968" y="0"/>
                </a:lnTo>
                <a:lnTo>
                  <a:pt x="4223968" y="3167976"/>
                </a:lnTo>
                <a:lnTo>
                  <a:pt x="0" y="3167976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 l="0" t="-60" r="0" b="-6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04061" y="2112786"/>
            <a:ext cx="4040952" cy="3030714"/>
          </a:xfrm>
          <a:custGeom>
            <a:avLst/>
            <a:gdLst/>
            <a:ahLst/>
            <a:cxnLst/>
            <a:rect r="r" b="b" t="t" l="l"/>
            <a:pathLst>
              <a:path h="3030714" w="4040952">
                <a:moveTo>
                  <a:pt x="0" y="0"/>
                </a:moveTo>
                <a:lnTo>
                  <a:pt x="4040952" y="0"/>
                </a:lnTo>
                <a:lnTo>
                  <a:pt x="4040952" y="3030714"/>
                </a:lnTo>
                <a:lnTo>
                  <a:pt x="0" y="3030714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977538" y="1271180"/>
            <a:ext cx="3532510" cy="881892"/>
            <a:chOff x="0" y="0"/>
            <a:chExt cx="1267848" cy="3165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67848" cy="316519"/>
            </a:xfrm>
            <a:custGeom>
              <a:avLst/>
              <a:gdLst/>
              <a:ahLst/>
              <a:cxnLst/>
              <a:rect r="r" b="b" t="t" l="l"/>
              <a:pathLst>
                <a:path h="316519" w="1267848">
                  <a:moveTo>
                    <a:pt x="28491" y="0"/>
                  </a:moveTo>
                  <a:lnTo>
                    <a:pt x="1239357" y="0"/>
                  </a:lnTo>
                  <a:cubicBezTo>
                    <a:pt x="1246914" y="0"/>
                    <a:pt x="1254160" y="3002"/>
                    <a:pt x="1259503" y="8345"/>
                  </a:cubicBezTo>
                  <a:cubicBezTo>
                    <a:pt x="1264847" y="13688"/>
                    <a:pt x="1267848" y="20935"/>
                    <a:pt x="1267848" y="28491"/>
                  </a:cubicBezTo>
                  <a:lnTo>
                    <a:pt x="1267848" y="288027"/>
                  </a:lnTo>
                  <a:cubicBezTo>
                    <a:pt x="1267848" y="303763"/>
                    <a:pt x="1255092" y="316519"/>
                    <a:pt x="1239357" y="316519"/>
                  </a:cubicBezTo>
                  <a:lnTo>
                    <a:pt x="28491" y="316519"/>
                  </a:lnTo>
                  <a:cubicBezTo>
                    <a:pt x="12756" y="316519"/>
                    <a:pt x="0" y="303763"/>
                    <a:pt x="0" y="288027"/>
                  </a:cubicBezTo>
                  <a:lnTo>
                    <a:pt x="0" y="28491"/>
                  </a:lnTo>
                  <a:cubicBezTo>
                    <a:pt x="0" y="12756"/>
                    <a:pt x="12756" y="0"/>
                    <a:pt x="28491" y="0"/>
                  </a:cubicBezTo>
                  <a:close/>
                </a:path>
              </a:pathLst>
            </a:custGeom>
            <a:solidFill>
              <a:srgbClr val="B9F1F4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52400"/>
              <a:ext cx="1267848" cy="468919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646584" y="1354553"/>
            <a:ext cx="2756364" cy="743454"/>
            <a:chOff x="0" y="0"/>
            <a:chExt cx="1788753" cy="48246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88753" cy="482468"/>
            </a:xfrm>
            <a:custGeom>
              <a:avLst/>
              <a:gdLst/>
              <a:ahLst/>
              <a:cxnLst/>
              <a:rect r="r" b="b" t="t" l="l"/>
              <a:pathLst>
                <a:path h="482468" w="1788753">
                  <a:moveTo>
                    <a:pt x="36514" y="0"/>
                  </a:moveTo>
                  <a:lnTo>
                    <a:pt x="1752240" y="0"/>
                  </a:lnTo>
                  <a:cubicBezTo>
                    <a:pt x="1772406" y="0"/>
                    <a:pt x="1788753" y="16348"/>
                    <a:pt x="1788753" y="36514"/>
                  </a:cubicBezTo>
                  <a:lnTo>
                    <a:pt x="1788753" y="445954"/>
                  </a:lnTo>
                  <a:cubicBezTo>
                    <a:pt x="1788753" y="455638"/>
                    <a:pt x="1784906" y="464925"/>
                    <a:pt x="1778059" y="471773"/>
                  </a:cubicBezTo>
                  <a:cubicBezTo>
                    <a:pt x="1771211" y="478621"/>
                    <a:pt x="1761924" y="482468"/>
                    <a:pt x="1752240" y="482468"/>
                  </a:cubicBezTo>
                  <a:lnTo>
                    <a:pt x="36514" y="482468"/>
                  </a:lnTo>
                  <a:cubicBezTo>
                    <a:pt x="16348" y="482468"/>
                    <a:pt x="0" y="466120"/>
                    <a:pt x="0" y="445954"/>
                  </a:cubicBezTo>
                  <a:lnTo>
                    <a:pt x="0" y="36514"/>
                  </a:lnTo>
                  <a:cubicBezTo>
                    <a:pt x="0" y="16348"/>
                    <a:pt x="16348" y="0"/>
                    <a:pt x="36514" y="0"/>
                  </a:cubicBezTo>
                  <a:close/>
                </a:path>
              </a:pathLst>
            </a:custGeom>
            <a:solidFill>
              <a:srgbClr val="FFFFFF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788753" cy="511043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12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099790" y="2518301"/>
            <a:ext cx="3532510" cy="1039338"/>
            <a:chOff x="0" y="0"/>
            <a:chExt cx="1267848" cy="37302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67848" cy="373027"/>
            </a:xfrm>
            <a:custGeom>
              <a:avLst/>
              <a:gdLst/>
              <a:ahLst/>
              <a:cxnLst/>
              <a:rect r="r" b="b" t="t" l="l"/>
              <a:pathLst>
                <a:path h="373027" w="1267848">
                  <a:moveTo>
                    <a:pt x="28491" y="0"/>
                  </a:moveTo>
                  <a:lnTo>
                    <a:pt x="1239357" y="0"/>
                  </a:lnTo>
                  <a:cubicBezTo>
                    <a:pt x="1246914" y="0"/>
                    <a:pt x="1254160" y="3002"/>
                    <a:pt x="1259503" y="8345"/>
                  </a:cubicBezTo>
                  <a:cubicBezTo>
                    <a:pt x="1264847" y="13688"/>
                    <a:pt x="1267848" y="20935"/>
                    <a:pt x="1267848" y="28491"/>
                  </a:cubicBezTo>
                  <a:lnTo>
                    <a:pt x="1267848" y="344536"/>
                  </a:lnTo>
                  <a:cubicBezTo>
                    <a:pt x="1267848" y="360272"/>
                    <a:pt x="1255092" y="373027"/>
                    <a:pt x="1239357" y="373027"/>
                  </a:cubicBezTo>
                  <a:lnTo>
                    <a:pt x="28491" y="373027"/>
                  </a:lnTo>
                  <a:cubicBezTo>
                    <a:pt x="12756" y="373027"/>
                    <a:pt x="0" y="360272"/>
                    <a:pt x="0" y="344536"/>
                  </a:cubicBezTo>
                  <a:lnTo>
                    <a:pt x="0" y="28491"/>
                  </a:lnTo>
                  <a:cubicBezTo>
                    <a:pt x="0" y="12756"/>
                    <a:pt x="12756" y="0"/>
                    <a:pt x="28491" y="0"/>
                  </a:cubicBezTo>
                  <a:close/>
                </a:path>
              </a:pathLst>
            </a:custGeom>
            <a:solidFill>
              <a:srgbClr val="EFB4D8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152400"/>
              <a:ext cx="1267848" cy="525427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934172" y="2715960"/>
            <a:ext cx="1806990" cy="644021"/>
            <a:chOff x="0" y="0"/>
            <a:chExt cx="1172654" cy="4179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72654" cy="417940"/>
            </a:xfrm>
            <a:custGeom>
              <a:avLst/>
              <a:gdLst/>
              <a:ahLst/>
              <a:cxnLst/>
              <a:rect r="r" b="b" t="t" l="l"/>
              <a:pathLst>
                <a:path h="417940" w="1172654">
                  <a:moveTo>
                    <a:pt x="55698" y="0"/>
                  </a:moveTo>
                  <a:lnTo>
                    <a:pt x="1116956" y="0"/>
                  </a:lnTo>
                  <a:cubicBezTo>
                    <a:pt x="1147717" y="0"/>
                    <a:pt x="1172654" y="24937"/>
                    <a:pt x="1172654" y="55698"/>
                  </a:cubicBezTo>
                  <a:lnTo>
                    <a:pt x="1172654" y="362242"/>
                  </a:lnTo>
                  <a:cubicBezTo>
                    <a:pt x="1172654" y="393003"/>
                    <a:pt x="1147717" y="417940"/>
                    <a:pt x="1116956" y="417940"/>
                  </a:cubicBezTo>
                  <a:lnTo>
                    <a:pt x="55698" y="417940"/>
                  </a:lnTo>
                  <a:cubicBezTo>
                    <a:pt x="24937" y="417940"/>
                    <a:pt x="0" y="393003"/>
                    <a:pt x="0" y="362242"/>
                  </a:cubicBezTo>
                  <a:lnTo>
                    <a:pt x="0" y="55698"/>
                  </a:lnTo>
                  <a:cubicBezTo>
                    <a:pt x="0" y="24937"/>
                    <a:pt x="24937" y="0"/>
                    <a:pt x="55698" y="0"/>
                  </a:cubicBezTo>
                  <a:close/>
                </a:path>
              </a:pathLst>
            </a:custGeom>
            <a:solidFill>
              <a:srgbClr val="FFFFFF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1172654" cy="446515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12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992564" y="4669161"/>
            <a:ext cx="3591565" cy="1925644"/>
            <a:chOff x="0" y="0"/>
            <a:chExt cx="1289043" cy="69113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89044" cy="691130"/>
            </a:xfrm>
            <a:custGeom>
              <a:avLst/>
              <a:gdLst/>
              <a:ahLst/>
              <a:cxnLst/>
              <a:rect r="r" b="b" t="t" l="l"/>
              <a:pathLst>
                <a:path h="691130" w="1289044">
                  <a:moveTo>
                    <a:pt x="28023" y="0"/>
                  </a:moveTo>
                  <a:lnTo>
                    <a:pt x="1261021" y="0"/>
                  </a:lnTo>
                  <a:cubicBezTo>
                    <a:pt x="1276497" y="0"/>
                    <a:pt x="1289044" y="12546"/>
                    <a:pt x="1289044" y="28023"/>
                  </a:cubicBezTo>
                  <a:lnTo>
                    <a:pt x="1289044" y="663108"/>
                  </a:lnTo>
                  <a:cubicBezTo>
                    <a:pt x="1289044" y="678584"/>
                    <a:pt x="1276497" y="691130"/>
                    <a:pt x="1261021" y="691130"/>
                  </a:cubicBezTo>
                  <a:lnTo>
                    <a:pt x="28023" y="691130"/>
                  </a:lnTo>
                  <a:cubicBezTo>
                    <a:pt x="12546" y="691130"/>
                    <a:pt x="0" y="678584"/>
                    <a:pt x="0" y="663108"/>
                  </a:cubicBezTo>
                  <a:lnTo>
                    <a:pt x="0" y="28023"/>
                  </a:lnTo>
                  <a:cubicBezTo>
                    <a:pt x="0" y="12546"/>
                    <a:pt x="12546" y="0"/>
                    <a:pt x="28023" y="0"/>
                  </a:cubicBezTo>
                  <a:close/>
                </a:path>
              </a:pathLst>
            </a:custGeom>
            <a:solidFill>
              <a:srgbClr val="F1DE8E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152400"/>
              <a:ext cx="1289043" cy="843530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960909" y="5132007"/>
            <a:ext cx="1753516" cy="839591"/>
            <a:chOff x="0" y="0"/>
            <a:chExt cx="1137951" cy="54485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137951" cy="544856"/>
            </a:xfrm>
            <a:custGeom>
              <a:avLst/>
              <a:gdLst/>
              <a:ahLst/>
              <a:cxnLst/>
              <a:rect r="r" b="b" t="t" l="l"/>
              <a:pathLst>
                <a:path h="544856" w="1137951">
                  <a:moveTo>
                    <a:pt x="57396" y="0"/>
                  </a:moveTo>
                  <a:lnTo>
                    <a:pt x="1080555" y="0"/>
                  </a:lnTo>
                  <a:cubicBezTo>
                    <a:pt x="1095778" y="0"/>
                    <a:pt x="1110377" y="6047"/>
                    <a:pt x="1121140" y="16811"/>
                  </a:cubicBezTo>
                  <a:cubicBezTo>
                    <a:pt x="1131904" y="27575"/>
                    <a:pt x="1137951" y="42174"/>
                    <a:pt x="1137951" y="57396"/>
                  </a:cubicBezTo>
                  <a:lnTo>
                    <a:pt x="1137951" y="487460"/>
                  </a:lnTo>
                  <a:cubicBezTo>
                    <a:pt x="1137951" y="502682"/>
                    <a:pt x="1131904" y="517281"/>
                    <a:pt x="1121140" y="528045"/>
                  </a:cubicBezTo>
                  <a:cubicBezTo>
                    <a:pt x="1110377" y="538809"/>
                    <a:pt x="1095778" y="544856"/>
                    <a:pt x="1080555" y="544856"/>
                  </a:cubicBezTo>
                  <a:lnTo>
                    <a:pt x="57396" y="544856"/>
                  </a:lnTo>
                  <a:cubicBezTo>
                    <a:pt x="42174" y="544856"/>
                    <a:pt x="27575" y="538809"/>
                    <a:pt x="16811" y="528045"/>
                  </a:cubicBezTo>
                  <a:cubicBezTo>
                    <a:pt x="6047" y="517281"/>
                    <a:pt x="0" y="502682"/>
                    <a:pt x="0" y="487460"/>
                  </a:cubicBezTo>
                  <a:lnTo>
                    <a:pt x="0" y="57396"/>
                  </a:lnTo>
                  <a:cubicBezTo>
                    <a:pt x="0" y="42174"/>
                    <a:pt x="6047" y="27575"/>
                    <a:pt x="16811" y="16811"/>
                  </a:cubicBezTo>
                  <a:cubicBezTo>
                    <a:pt x="27575" y="6047"/>
                    <a:pt x="42174" y="0"/>
                    <a:pt x="57396" y="0"/>
                  </a:cubicBezTo>
                  <a:close/>
                </a:path>
              </a:pathLst>
            </a:custGeom>
            <a:solidFill>
              <a:srgbClr val="FFFFFF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28575"/>
              <a:ext cx="1137951" cy="573431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12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5400000">
            <a:off x="3837356" y="4839772"/>
            <a:ext cx="6041466" cy="1826185"/>
          </a:xfrm>
          <a:custGeom>
            <a:avLst/>
            <a:gdLst/>
            <a:ahLst/>
            <a:cxnLst/>
            <a:rect r="r" b="b" t="t" l="l"/>
            <a:pathLst>
              <a:path h="1826185" w="6041466">
                <a:moveTo>
                  <a:pt x="0" y="0"/>
                </a:moveTo>
                <a:lnTo>
                  <a:pt x="6041466" y="0"/>
                </a:lnTo>
                <a:lnTo>
                  <a:pt x="6041466" y="1826186"/>
                </a:lnTo>
                <a:lnTo>
                  <a:pt x="0" y="18261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467233">
            <a:off x="8407444" y="-843413"/>
            <a:ext cx="2144453" cy="1633684"/>
          </a:xfrm>
          <a:custGeom>
            <a:avLst/>
            <a:gdLst/>
            <a:ahLst/>
            <a:cxnLst/>
            <a:rect r="r" b="b" t="t" l="l"/>
            <a:pathLst>
              <a:path h="1633684" w="2144453">
                <a:moveTo>
                  <a:pt x="0" y="0"/>
                </a:moveTo>
                <a:lnTo>
                  <a:pt x="2144453" y="0"/>
                </a:lnTo>
                <a:lnTo>
                  <a:pt x="2144453" y="1633684"/>
                </a:lnTo>
                <a:lnTo>
                  <a:pt x="0" y="16336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549016">
            <a:off x="3233131" y="-565874"/>
            <a:ext cx="1289345" cy="1279968"/>
          </a:xfrm>
          <a:custGeom>
            <a:avLst/>
            <a:gdLst/>
            <a:ahLst/>
            <a:cxnLst/>
            <a:rect r="r" b="b" t="t" l="l"/>
            <a:pathLst>
              <a:path h="1279968" w="1289345">
                <a:moveTo>
                  <a:pt x="0" y="0"/>
                </a:moveTo>
                <a:lnTo>
                  <a:pt x="1289345" y="0"/>
                </a:lnTo>
                <a:lnTo>
                  <a:pt x="1289345" y="1279968"/>
                </a:lnTo>
                <a:lnTo>
                  <a:pt x="0" y="127996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1126523">
            <a:off x="-141444" y="4371418"/>
            <a:ext cx="994681" cy="1254758"/>
          </a:xfrm>
          <a:custGeom>
            <a:avLst/>
            <a:gdLst/>
            <a:ahLst/>
            <a:cxnLst/>
            <a:rect r="r" b="b" t="t" l="l"/>
            <a:pathLst>
              <a:path h="1254758" w="994681">
                <a:moveTo>
                  <a:pt x="0" y="0"/>
                </a:moveTo>
                <a:lnTo>
                  <a:pt x="994681" y="0"/>
                </a:lnTo>
                <a:lnTo>
                  <a:pt x="994681" y="1254758"/>
                </a:lnTo>
                <a:lnTo>
                  <a:pt x="0" y="12547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1146622">
            <a:off x="14061339" y="-804781"/>
            <a:ext cx="1403057" cy="1934038"/>
          </a:xfrm>
          <a:custGeom>
            <a:avLst/>
            <a:gdLst/>
            <a:ahLst/>
            <a:cxnLst/>
            <a:rect r="r" b="b" t="t" l="l"/>
            <a:pathLst>
              <a:path h="1934038" w="1403057">
                <a:moveTo>
                  <a:pt x="0" y="0"/>
                </a:moveTo>
                <a:lnTo>
                  <a:pt x="1403057" y="0"/>
                </a:lnTo>
                <a:lnTo>
                  <a:pt x="1403057" y="1934038"/>
                </a:lnTo>
                <a:lnTo>
                  <a:pt x="0" y="193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163812">
            <a:off x="16349197" y="9392420"/>
            <a:ext cx="1012320" cy="1197368"/>
          </a:xfrm>
          <a:custGeom>
            <a:avLst/>
            <a:gdLst/>
            <a:ahLst/>
            <a:cxnLst/>
            <a:rect r="r" b="b" t="t" l="l"/>
            <a:pathLst>
              <a:path h="1197368" w="1012320">
                <a:moveTo>
                  <a:pt x="0" y="0"/>
                </a:moveTo>
                <a:lnTo>
                  <a:pt x="1012320" y="0"/>
                </a:lnTo>
                <a:lnTo>
                  <a:pt x="1012320" y="1197368"/>
                </a:lnTo>
                <a:lnTo>
                  <a:pt x="0" y="119736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1476214">
            <a:off x="3190103" y="9115608"/>
            <a:ext cx="1173221" cy="1469866"/>
          </a:xfrm>
          <a:custGeom>
            <a:avLst/>
            <a:gdLst/>
            <a:ahLst/>
            <a:cxnLst/>
            <a:rect r="r" b="b" t="t" l="l"/>
            <a:pathLst>
              <a:path h="1469866" w="1173221">
                <a:moveTo>
                  <a:pt x="0" y="0"/>
                </a:moveTo>
                <a:lnTo>
                  <a:pt x="1173220" y="0"/>
                </a:lnTo>
                <a:lnTo>
                  <a:pt x="1173220" y="1469867"/>
                </a:lnTo>
                <a:lnTo>
                  <a:pt x="0" y="146986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1409205">
            <a:off x="-912461" y="196465"/>
            <a:ext cx="2536714" cy="2066269"/>
          </a:xfrm>
          <a:custGeom>
            <a:avLst/>
            <a:gdLst/>
            <a:ahLst/>
            <a:cxnLst/>
            <a:rect r="r" b="b" t="t" l="l"/>
            <a:pathLst>
              <a:path h="2066269" w="2536714">
                <a:moveTo>
                  <a:pt x="0" y="0"/>
                </a:moveTo>
                <a:lnTo>
                  <a:pt x="2536715" y="0"/>
                </a:lnTo>
                <a:lnTo>
                  <a:pt x="2536715" y="2066269"/>
                </a:lnTo>
                <a:lnTo>
                  <a:pt x="0" y="206626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1589974">
            <a:off x="-801432" y="7627152"/>
            <a:ext cx="1865198" cy="2055830"/>
          </a:xfrm>
          <a:custGeom>
            <a:avLst/>
            <a:gdLst/>
            <a:ahLst/>
            <a:cxnLst/>
            <a:rect r="r" b="b" t="t" l="l"/>
            <a:pathLst>
              <a:path h="2055830" w="1865198">
                <a:moveTo>
                  <a:pt x="0" y="0"/>
                </a:moveTo>
                <a:lnTo>
                  <a:pt x="1865198" y="0"/>
                </a:lnTo>
                <a:lnTo>
                  <a:pt x="1865198" y="2055829"/>
                </a:lnTo>
                <a:lnTo>
                  <a:pt x="0" y="205582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749920">
            <a:off x="12192389" y="9699583"/>
            <a:ext cx="1985855" cy="1935306"/>
          </a:xfrm>
          <a:custGeom>
            <a:avLst/>
            <a:gdLst/>
            <a:ahLst/>
            <a:cxnLst/>
            <a:rect r="r" b="b" t="t" l="l"/>
            <a:pathLst>
              <a:path h="1935306" w="1985855">
                <a:moveTo>
                  <a:pt x="0" y="0"/>
                </a:moveTo>
                <a:lnTo>
                  <a:pt x="1985855" y="0"/>
                </a:lnTo>
                <a:lnTo>
                  <a:pt x="1985855" y="1935306"/>
                </a:lnTo>
                <a:lnTo>
                  <a:pt x="0" y="193530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1349060">
            <a:off x="7220225" y="9573705"/>
            <a:ext cx="2172857" cy="1777792"/>
          </a:xfrm>
          <a:custGeom>
            <a:avLst/>
            <a:gdLst/>
            <a:ahLst/>
            <a:cxnLst/>
            <a:rect r="r" b="b" t="t" l="l"/>
            <a:pathLst>
              <a:path h="1777792" w="2172857">
                <a:moveTo>
                  <a:pt x="0" y="0"/>
                </a:moveTo>
                <a:lnTo>
                  <a:pt x="2172857" y="0"/>
                </a:lnTo>
                <a:lnTo>
                  <a:pt x="2172857" y="1777793"/>
                </a:lnTo>
                <a:lnTo>
                  <a:pt x="0" y="1777793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-1580706">
            <a:off x="17197703" y="739029"/>
            <a:ext cx="1723266" cy="1946194"/>
          </a:xfrm>
          <a:custGeom>
            <a:avLst/>
            <a:gdLst/>
            <a:ahLst/>
            <a:cxnLst/>
            <a:rect r="r" b="b" t="t" l="l"/>
            <a:pathLst>
              <a:path h="1946194" w="1723266">
                <a:moveTo>
                  <a:pt x="0" y="0"/>
                </a:moveTo>
                <a:lnTo>
                  <a:pt x="1723266" y="0"/>
                </a:lnTo>
                <a:lnTo>
                  <a:pt x="1723266" y="1946194"/>
                </a:lnTo>
                <a:lnTo>
                  <a:pt x="0" y="194619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-1507444">
            <a:off x="16991787" y="5188292"/>
            <a:ext cx="2420076" cy="2371675"/>
          </a:xfrm>
          <a:custGeom>
            <a:avLst/>
            <a:gdLst/>
            <a:ahLst/>
            <a:cxnLst/>
            <a:rect r="r" b="b" t="t" l="l"/>
            <a:pathLst>
              <a:path h="2371675" w="2420076">
                <a:moveTo>
                  <a:pt x="0" y="0"/>
                </a:moveTo>
                <a:lnTo>
                  <a:pt x="2420077" y="0"/>
                </a:lnTo>
                <a:lnTo>
                  <a:pt x="2420077" y="2371674"/>
                </a:lnTo>
                <a:lnTo>
                  <a:pt x="0" y="237167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4" id="34"/>
          <p:cNvGrpSpPr/>
          <p:nvPr/>
        </p:nvGrpSpPr>
        <p:grpSpPr>
          <a:xfrm rot="0">
            <a:off x="1930916" y="4232929"/>
            <a:ext cx="2982895" cy="3086100"/>
            <a:chOff x="0" y="0"/>
            <a:chExt cx="785618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785618" cy="812800"/>
            </a:xfrm>
            <a:custGeom>
              <a:avLst/>
              <a:gdLst/>
              <a:ahLst/>
              <a:cxnLst/>
              <a:rect r="r" b="b" t="t" l="l"/>
              <a:pathLst>
                <a:path h="812800" w="785618">
                  <a:moveTo>
                    <a:pt x="0" y="0"/>
                  </a:moveTo>
                  <a:lnTo>
                    <a:pt x="785618" y="0"/>
                  </a:lnTo>
                  <a:lnTo>
                    <a:pt x="7856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FB4D8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47625"/>
              <a:ext cx="785618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09"/>
                </a:lnSpc>
              </a:pPr>
              <a:r>
                <a:rPr lang="en-US" sz="3626" spc="-123">
                  <a:solidFill>
                    <a:srgbClr val="000000"/>
                  </a:solidFill>
                  <a:latin typeface="IreneFlorentina"/>
                  <a:ea typeface="IreneFlorentina"/>
                  <a:cs typeface="IreneFlorentina"/>
                  <a:sym typeface="IreneFlorentina"/>
                </a:rPr>
                <a:t>obligatoria y gratis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7992564" y="7204405"/>
            <a:ext cx="3591565" cy="1583387"/>
            <a:chOff x="0" y="0"/>
            <a:chExt cx="1289043" cy="568291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289044" cy="568291"/>
            </a:xfrm>
            <a:custGeom>
              <a:avLst/>
              <a:gdLst/>
              <a:ahLst/>
              <a:cxnLst/>
              <a:rect r="r" b="b" t="t" l="l"/>
              <a:pathLst>
                <a:path h="568291" w="1289044">
                  <a:moveTo>
                    <a:pt x="28023" y="0"/>
                  </a:moveTo>
                  <a:lnTo>
                    <a:pt x="1261021" y="0"/>
                  </a:lnTo>
                  <a:cubicBezTo>
                    <a:pt x="1276497" y="0"/>
                    <a:pt x="1289044" y="12546"/>
                    <a:pt x="1289044" y="28023"/>
                  </a:cubicBezTo>
                  <a:lnTo>
                    <a:pt x="1289044" y="540268"/>
                  </a:lnTo>
                  <a:cubicBezTo>
                    <a:pt x="1289044" y="555745"/>
                    <a:pt x="1276497" y="568291"/>
                    <a:pt x="1261021" y="568291"/>
                  </a:cubicBezTo>
                  <a:lnTo>
                    <a:pt x="28023" y="568291"/>
                  </a:lnTo>
                  <a:cubicBezTo>
                    <a:pt x="12546" y="568291"/>
                    <a:pt x="0" y="555745"/>
                    <a:pt x="0" y="540268"/>
                  </a:cubicBezTo>
                  <a:lnTo>
                    <a:pt x="0" y="28023"/>
                  </a:lnTo>
                  <a:cubicBezTo>
                    <a:pt x="0" y="12546"/>
                    <a:pt x="12546" y="0"/>
                    <a:pt x="28023" y="0"/>
                  </a:cubicBezTo>
                  <a:close/>
                </a:path>
              </a:pathLst>
            </a:custGeom>
            <a:solidFill>
              <a:srgbClr val="FFBD59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152400"/>
              <a:ext cx="1289043" cy="720691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2412621" y="7196866"/>
            <a:ext cx="3591565" cy="1529333"/>
            <a:chOff x="0" y="0"/>
            <a:chExt cx="1289043" cy="548891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289044" cy="548891"/>
            </a:xfrm>
            <a:custGeom>
              <a:avLst/>
              <a:gdLst/>
              <a:ahLst/>
              <a:cxnLst/>
              <a:rect r="r" b="b" t="t" l="l"/>
              <a:pathLst>
                <a:path h="548891" w="1289044">
                  <a:moveTo>
                    <a:pt x="28023" y="0"/>
                  </a:moveTo>
                  <a:lnTo>
                    <a:pt x="1261021" y="0"/>
                  </a:lnTo>
                  <a:cubicBezTo>
                    <a:pt x="1276497" y="0"/>
                    <a:pt x="1289044" y="12546"/>
                    <a:pt x="1289044" y="28023"/>
                  </a:cubicBezTo>
                  <a:lnTo>
                    <a:pt x="1289044" y="520868"/>
                  </a:lnTo>
                  <a:cubicBezTo>
                    <a:pt x="1289044" y="528300"/>
                    <a:pt x="1286091" y="535428"/>
                    <a:pt x="1280836" y="540683"/>
                  </a:cubicBezTo>
                  <a:cubicBezTo>
                    <a:pt x="1275581" y="545938"/>
                    <a:pt x="1268453" y="548891"/>
                    <a:pt x="1261021" y="548891"/>
                  </a:cubicBezTo>
                  <a:lnTo>
                    <a:pt x="28023" y="548891"/>
                  </a:lnTo>
                  <a:cubicBezTo>
                    <a:pt x="12546" y="548891"/>
                    <a:pt x="0" y="536345"/>
                    <a:pt x="0" y="520868"/>
                  </a:cubicBezTo>
                  <a:lnTo>
                    <a:pt x="0" y="28023"/>
                  </a:lnTo>
                  <a:cubicBezTo>
                    <a:pt x="0" y="12546"/>
                    <a:pt x="12546" y="0"/>
                    <a:pt x="28023" y="0"/>
                  </a:cubicBezTo>
                  <a:close/>
                </a:path>
              </a:pathLst>
            </a:custGeom>
            <a:solidFill>
              <a:srgbClr val="C1FF72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152400"/>
              <a:ext cx="1289043" cy="701291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1271250" y="8598187"/>
            <a:ext cx="1753516" cy="839591"/>
            <a:chOff x="0" y="0"/>
            <a:chExt cx="1137951" cy="544856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137951" cy="544856"/>
            </a:xfrm>
            <a:custGeom>
              <a:avLst/>
              <a:gdLst/>
              <a:ahLst/>
              <a:cxnLst/>
              <a:rect r="r" b="b" t="t" l="l"/>
              <a:pathLst>
                <a:path h="544856" w="1137951">
                  <a:moveTo>
                    <a:pt x="57396" y="0"/>
                  </a:moveTo>
                  <a:lnTo>
                    <a:pt x="1080555" y="0"/>
                  </a:lnTo>
                  <a:cubicBezTo>
                    <a:pt x="1095778" y="0"/>
                    <a:pt x="1110377" y="6047"/>
                    <a:pt x="1121140" y="16811"/>
                  </a:cubicBezTo>
                  <a:cubicBezTo>
                    <a:pt x="1131904" y="27575"/>
                    <a:pt x="1137951" y="42174"/>
                    <a:pt x="1137951" y="57396"/>
                  </a:cubicBezTo>
                  <a:lnTo>
                    <a:pt x="1137951" y="487460"/>
                  </a:lnTo>
                  <a:cubicBezTo>
                    <a:pt x="1137951" y="502682"/>
                    <a:pt x="1131904" y="517281"/>
                    <a:pt x="1121140" y="528045"/>
                  </a:cubicBezTo>
                  <a:cubicBezTo>
                    <a:pt x="1110377" y="538809"/>
                    <a:pt x="1095778" y="544856"/>
                    <a:pt x="1080555" y="544856"/>
                  </a:cubicBezTo>
                  <a:lnTo>
                    <a:pt x="57396" y="544856"/>
                  </a:lnTo>
                  <a:cubicBezTo>
                    <a:pt x="42174" y="544856"/>
                    <a:pt x="27575" y="538809"/>
                    <a:pt x="16811" y="528045"/>
                  </a:cubicBezTo>
                  <a:cubicBezTo>
                    <a:pt x="6047" y="517281"/>
                    <a:pt x="0" y="502682"/>
                    <a:pt x="0" y="487460"/>
                  </a:cubicBezTo>
                  <a:lnTo>
                    <a:pt x="0" y="57396"/>
                  </a:lnTo>
                  <a:cubicBezTo>
                    <a:pt x="0" y="42174"/>
                    <a:pt x="6047" y="27575"/>
                    <a:pt x="16811" y="16811"/>
                  </a:cubicBezTo>
                  <a:cubicBezTo>
                    <a:pt x="27575" y="6047"/>
                    <a:pt x="42174" y="0"/>
                    <a:pt x="57396" y="0"/>
                  </a:cubicBezTo>
                  <a:close/>
                </a:path>
              </a:pathLst>
            </a:custGeom>
            <a:solidFill>
              <a:srgbClr val="FFFFFF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28575"/>
              <a:ext cx="1137951" cy="573431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12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11271250" y="2823978"/>
            <a:ext cx="3202092" cy="559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5"/>
              </a:lnSpc>
            </a:pPr>
            <a:r>
              <a:rPr lang="en-US" sz="1799">
                <a:solidFill>
                  <a:srgbClr val="000001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6-7 AÑOS</a:t>
            </a:r>
          </a:p>
          <a:p>
            <a:pPr algn="ctr">
              <a:lnSpc>
                <a:spcPts val="2105"/>
              </a:lnSpc>
            </a:pPr>
          </a:p>
        </p:txBody>
      </p:sp>
      <p:sp>
        <p:nvSpPr>
          <p:cNvPr name="TextBox 47" id="47"/>
          <p:cNvSpPr txBox="true"/>
          <p:nvPr/>
        </p:nvSpPr>
        <p:spPr>
          <a:xfrm rot="0">
            <a:off x="1028700" y="1097109"/>
            <a:ext cx="5419517" cy="1635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956"/>
              </a:lnSpc>
              <a:spcBef>
                <a:spcPct val="0"/>
              </a:spcBef>
            </a:pPr>
            <a:r>
              <a:rPr lang="en-US" sz="7942" spc="238">
                <a:solidFill>
                  <a:srgbClr val="FFFFFF"/>
                </a:solidFill>
                <a:latin typeface="Fibre"/>
                <a:ea typeface="Fibre"/>
                <a:cs typeface="Fibre"/>
                <a:sym typeface="Fibre"/>
              </a:rPr>
              <a:t>ETAPAS EDUCATIVAS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7992564" y="1586490"/>
            <a:ext cx="3315747" cy="327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5"/>
              </a:lnSpc>
            </a:pPr>
            <a:r>
              <a:rPr lang="en-US" sz="2526" spc="-85">
                <a:solidFill>
                  <a:srgbClr val="000000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GUARDERÍA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8194302" y="2898179"/>
            <a:ext cx="3315747" cy="327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5"/>
              </a:lnSpc>
            </a:pPr>
            <a:r>
              <a:rPr lang="en-US" sz="2526" spc="-85">
                <a:solidFill>
                  <a:srgbClr val="000000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PREESCUELA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8222456" y="5352992"/>
            <a:ext cx="3315747" cy="618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5"/>
              </a:lnSpc>
            </a:pPr>
            <a:r>
              <a:rPr lang="en-US" sz="2526" spc="-85">
                <a:solidFill>
                  <a:srgbClr val="000000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ESCUELA FUNDAMENTAL 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9466628" y="1519815"/>
            <a:ext cx="7113387" cy="559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5"/>
              </a:lnSpc>
            </a:pPr>
            <a:r>
              <a:rPr lang="en-US" sz="1799">
                <a:solidFill>
                  <a:srgbClr val="000001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0-6 AÑOS</a:t>
            </a:r>
          </a:p>
          <a:p>
            <a:pPr algn="ctr">
              <a:lnSpc>
                <a:spcPts val="2105"/>
              </a:lnSpc>
            </a:pPr>
            <a:r>
              <a:rPr lang="en-US" sz="1799">
                <a:solidFill>
                  <a:srgbClr val="000001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NO OBLIGATORIA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9307711" y="5412289"/>
            <a:ext cx="7113387" cy="559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5"/>
              </a:lnSpc>
            </a:pPr>
            <a:r>
              <a:rPr lang="en-US" sz="1799">
                <a:solidFill>
                  <a:srgbClr val="000001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7-16 AÑOS</a:t>
            </a:r>
          </a:p>
          <a:p>
            <a:pPr algn="ctr">
              <a:lnSpc>
                <a:spcPts val="2105"/>
              </a:lnSpc>
            </a:pPr>
          </a:p>
        </p:txBody>
      </p:sp>
      <p:sp>
        <p:nvSpPr>
          <p:cNvPr name="TextBox 53" id="53"/>
          <p:cNvSpPr txBox="true"/>
          <p:nvPr/>
        </p:nvSpPr>
        <p:spPr>
          <a:xfrm rot="0">
            <a:off x="6295482" y="7771880"/>
            <a:ext cx="7113387" cy="4293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8"/>
              </a:lnSpc>
            </a:pPr>
            <a:r>
              <a:rPr lang="en-US" sz="2699">
                <a:solidFill>
                  <a:srgbClr val="000001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INSTITUTO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8591315" y="8864617"/>
            <a:ext cx="7113387" cy="559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5"/>
              </a:lnSpc>
            </a:pPr>
            <a:r>
              <a:rPr lang="en-US" sz="1799">
                <a:solidFill>
                  <a:srgbClr val="000001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16-19 AÑOS</a:t>
            </a:r>
          </a:p>
          <a:p>
            <a:pPr algn="ctr">
              <a:lnSpc>
                <a:spcPts val="2105"/>
              </a:lnSpc>
            </a:pPr>
          </a:p>
        </p:txBody>
      </p:sp>
      <p:sp>
        <p:nvSpPr>
          <p:cNvPr name="TextBox 55" id="55"/>
          <p:cNvSpPr txBox="true"/>
          <p:nvPr/>
        </p:nvSpPr>
        <p:spPr>
          <a:xfrm rot="0">
            <a:off x="12502075" y="7591095"/>
            <a:ext cx="3412656" cy="790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1"/>
              </a:lnSpc>
            </a:pPr>
            <a:r>
              <a:rPr lang="en-US" sz="2599">
                <a:solidFill>
                  <a:srgbClr val="000001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ESCUELA VOCACIONAL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92221" y="895875"/>
            <a:ext cx="13219088" cy="9302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24"/>
              </a:lnSpc>
            </a:pPr>
            <a:r>
              <a:rPr lang="en-US" sz="10699" spc="320">
                <a:solidFill>
                  <a:srgbClr val="FFFFFF"/>
                </a:solidFill>
                <a:latin typeface="Marykate"/>
                <a:ea typeface="Marykate"/>
                <a:cs typeface="Marykate"/>
                <a:sym typeface="Marykate"/>
              </a:rPr>
              <a:t>“casa de día”</a:t>
            </a:r>
          </a:p>
          <a:p>
            <a:pPr algn="ctr">
              <a:lnSpc>
                <a:spcPts val="3750"/>
              </a:lnSpc>
            </a:pPr>
          </a:p>
          <a:p>
            <a:pPr algn="ctr">
              <a:lnSpc>
                <a:spcPts val="3750"/>
              </a:lnSpc>
            </a:pPr>
            <a:r>
              <a:rPr lang="en-US" sz="5000" spc="150">
                <a:solidFill>
                  <a:srgbClr val="FFFFFF"/>
                </a:solidFill>
                <a:latin typeface="Marykate"/>
                <a:ea typeface="Marykate"/>
                <a:cs typeface="Marykate"/>
                <a:sym typeface="Marykate"/>
              </a:rPr>
              <a:t>1-3 años: 12 niñ@s/3 adultos</a:t>
            </a:r>
          </a:p>
          <a:p>
            <a:pPr algn="ctr">
              <a:lnSpc>
                <a:spcPts val="3750"/>
              </a:lnSpc>
            </a:pPr>
            <a:r>
              <a:rPr lang="en-US" sz="5000" spc="150">
                <a:solidFill>
                  <a:srgbClr val="FFFFFF"/>
                </a:solidFill>
                <a:latin typeface="Marykate"/>
                <a:ea typeface="Marykate"/>
                <a:cs typeface="Marykate"/>
                <a:sym typeface="Marykate"/>
              </a:rPr>
              <a:t>3-6 años; 21 niñ@s / 3 adultos</a:t>
            </a:r>
          </a:p>
          <a:p>
            <a:pPr algn="ctr">
              <a:lnSpc>
                <a:spcPts val="3750"/>
              </a:lnSpc>
            </a:pPr>
          </a:p>
          <a:p>
            <a:pPr algn="ctr">
              <a:lnSpc>
                <a:spcPts val="4124"/>
              </a:lnSpc>
            </a:pPr>
            <a:r>
              <a:rPr lang="en-US" sz="5499" spc="164">
                <a:solidFill>
                  <a:srgbClr val="5170FF"/>
                </a:solidFill>
                <a:latin typeface="Marykate"/>
                <a:ea typeface="Marykate"/>
                <a:cs typeface="Marykate"/>
                <a:sym typeface="Marykate"/>
              </a:rPr>
              <a:t>Objetivos:</a:t>
            </a:r>
            <a:r>
              <a:rPr lang="en-US" sz="5499" spc="164">
                <a:solidFill>
                  <a:srgbClr val="FFFFFF"/>
                </a:solidFill>
                <a:latin typeface="Marykate"/>
                <a:ea typeface="Marykate"/>
                <a:cs typeface="Marykate"/>
                <a:sym typeface="Marykate"/>
              </a:rPr>
              <a:t> biodiversidad, salud/ejercicio físico, empatía/tolerancia/inclusividad, resolución de problemas, …y </a:t>
            </a:r>
          </a:p>
          <a:p>
            <a:pPr algn="ctr">
              <a:lnSpc>
                <a:spcPts val="3750"/>
              </a:lnSpc>
            </a:pPr>
          </a:p>
          <a:p>
            <a:pPr algn="ctr">
              <a:lnSpc>
                <a:spcPts val="5774"/>
              </a:lnSpc>
            </a:pPr>
            <a:r>
              <a:rPr lang="en-US" sz="7699" spc="230">
                <a:solidFill>
                  <a:srgbClr val="FF66C4"/>
                </a:solidFill>
                <a:latin typeface="Marykate"/>
                <a:ea typeface="Marykate"/>
                <a:cs typeface="Marykate"/>
                <a:sym typeface="Marykate"/>
              </a:rPr>
              <a:t>¡mucho juego! </a:t>
            </a:r>
          </a:p>
          <a:p>
            <a:pPr algn="ctr">
              <a:lnSpc>
                <a:spcPts val="5774"/>
              </a:lnSpc>
            </a:pPr>
          </a:p>
          <a:p>
            <a:pPr algn="ctr">
              <a:lnSpc>
                <a:spcPts val="5774"/>
              </a:lnSpc>
            </a:pPr>
            <a:r>
              <a:rPr lang="en-US" sz="7699" spc="230">
                <a:solidFill>
                  <a:srgbClr val="FF66C4"/>
                </a:solidFill>
                <a:latin typeface="Marykate"/>
                <a:ea typeface="Marykate"/>
                <a:cs typeface="Marykate"/>
                <a:sym typeface="Marykate"/>
              </a:rPr>
              <a:t>Dejarl@s ser niñ@s</a:t>
            </a:r>
          </a:p>
          <a:p>
            <a:pPr algn="ctr">
              <a:lnSpc>
                <a:spcPts val="1412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-467233">
            <a:off x="8407444" y="-843413"/>
            <a:ext cx="2144453" cy="1633684"/>
          </a:xfrm>
          <a:custGeom>
            <a:avLst/>
            <a:gdLst/>
            <a:ahLst/>
            <a:cxnLst/>
            <a:rect r="r" b="b" t="t" l="l"/>
            <a:pathLst>
              <a:path h="1633684" w="2144453">
                <a:moveTo>
                  <a:pt x="0" y="0"/>
                </a:moveTo>
                <a:lnTo>
                  <a:pt x="2144453" y="0"/>
                </a:lnTo>
                <a:lnTo>
                  <a:pt x="2144453" y="1633684"/>
                </a:lnTo>
                <a:lnTo>
                  <a:pt x="0" y="163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9016">
            <a:off x="3233131" y="-565874"/>
            <a:ext cx="1289345" cy="1279968"/>
          </a:xfrm>
          <a:custGeom>
            <a:avLst/>
            <a:gdLst/>
            <a:ahLst/>
            <a:cxnLst/>
            <a:rect r="r" b="b" t="t" l="l"/>
            <a:pathLst>
              <a:path h="1279968" w="1289345">
                <a:moveTo>
                  <a:pt x="0" y="0"/>
                </a:moveTo>
                <a:lnTo>
                  <a:pt x="1289345" y="0"/>
                </a:lnTo>
                <a:lnTo>
                  <a:pt x="1289345" y="1279968"/>
                </a:lnTo>
                <a:lnTo>
                  <a:pt x="0" y="12799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126523">
            <a:off x="-141444" y="4371418"/>
            <a:ext cx="994681" cy="1254758"/>
          </a:xfrm>
          <a:custGeom>
            <a:avLst/>
            <a:gdLst/>
            <a:ahLst/>
            <a:cxnLst/>
            <a:rect r="r" b="b" t="t" l="l"/>
            <a:pathLst>
              <a:path h="1254758" w="994681">
                <a:moveTo>
                  <a:pt x="0" y="0"/>
                </a:moveTo>
                <a:lnTo>
                  <a:pt x="994681" y="0"/>
                </a:lnTo>
                <a:lnTo>
                  <a:pt x="994681" y="1254758"/>
                </a:lnTo>
                <a:lnTo>
                  <a:pt x="0" y="12547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146622">
            <a:off x="14061339" y="-804781"/>
            <a:ext cx="1403057" cy="1934038"/>
          </a:xfrm>
          <a:custGeom>
            <a:avLst/>
            <a:gdLst/>
            <a:ahLst/>
            <a:cxnLst/>
            <a:rect r="r" b="b" t="t" l="l"/>
            <a:pathLst>
              <a:path h="1934038" w="1403057">
                <a:moveTo>
                  <a:pt x="0" y="0"/>
                </a:moveTo>
                <a:lnTo>
                  <a:pt x="1403057" y="0"/>
                </a:lnTo>
                <a:lnTo>
                  <a:pt x="1403057" y="1934038"/>
                </a:lnTo>
                <a:lnTo>
                  <a:pt x="0" y="19340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163812">
            <a:off x="16349197" y="9392420"/>
            <a:ext cx="1012320" cy="1197368"/>
          </a:xfrm>
          <a:custGeom>
            <a:avLst/>
            <a:gdLst/>
            <a:ahLst/>
            <a:cxnLst/>
            <a:rect r="r" b="b" t="t" l="l"/>
            <a:pathLst>
              <a:path h="1197368" w="1012320">
                <a:moveTo>
                  <a:pt x="0" y="0"/>
                </a:moveTo>
                <a:lnTo>
                  <a:pt x="1012320" y="0"/>
                </a:lnTo>
                <a:lnTo>
                  <a:pt x="1012320" y="1197368"/>
                </a:lnTo>
                <a:lnTo>
                  <a:pt x="0" y="11973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476214">
            <a:off x="3190103" y="9115608"/>
            <a:ext cx="1173221" cy="1469866"/>
          </a:xfrm>
          <a:custGeom>
            <a:avLst/>
            <a:gdLst/>
            <a:ahLst/>
            <a:cxnLst/>
            <a:rect r="r" b="b" t="t" l="l"/>
            <a:pathLst>
              <a:path h="1469866" w="1173221">
                <a:moveTo>
                  <a:pt x="0" y="0"/>
                </a:moveTo>
                <a:lnTo>
                  <a:pt x="1173220" y="0"/>
                </a:lnTo>
                <a:lnTo>
                  <a:pt x="1173220" y="1469867"/>
                </a:lnTo>
                <a:lnTo>
                  <a:pt x="0" y="1469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1409205">
            <a:off x="-912461" y="196465"/>
            <a:ext cx="2536714" cy="2066269"/>
          </a:xfrm>
          <a:custGeom>
            <a:avLst/>
            <a:gdLst/>
            <a:ahLst/>
            <a:cxnLst/>
            <a:rect r="r" b="b" t="t" l="l"/>
            <a:pathLst>
              <a:path h="2066269" w="2536714">
                <a:moveTo>
                  <a:pt x="0" y="0"/>
                </a:moveTo>
                <a:lnTo>
                  <a:pt x="2536715" y="0"/>
                </a:lnTo>
                <a:lnTo>
                  <a:pt x="2536715" y="2066269"/>
                </a:lnTo>
                <a:lnTo>
                  <a:pt x="0" y="206626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589974">
            <a:off x="-801432" y="7627152"/>
            <a:ext cx="1865198" cy="2055830"/>
          </a:xfrm>
          <a:custGeom>
            <a:avLst/>
            <a:gdLst/>
            <a:ahLst/>
            <a:cxnLst/>
            <a:rect r="r" b="b" t="t" l="l"/>
            <a:pathLst>
              <a:path h="2055830" w="1865198">
                <a:moveTo>
                  <a:pt x="0" y="0"/>
                </a:moveTo>
                <a:lnTo>
                  <a:pt x="1865198" y="0"/>
                </a:lnTo>
                <a:lnTo>
                  <a:pt x="1865198" y="2055829"/>
                </a:lnTo>
                <a:lnTo>
                  <a:pt x="0" y="2055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749920">
            <a:off x="12192389" y="9699583"/>
            <a:ext cx="1985855" cy="1935306"/>
          </a:xfrm>
          <a:custGeom>
            <a:avLst/>
            <a:gdLst/>
            <a:ahLst/>
            <a:cxnLst/>
            <a:rect r="r" b="b" t="t" l="l"/>
            <a:pathLst>
              <a:path h="1935306" w="1985855">
                <a:moveTo>
                  <a:pt x="0" y="0"/>
                </a:moveTo>
                <a:lnTo>
                  <a:pt x="1985855" y="0"/>
                </a:lnTo>
                <a:lnTo>
                  <a:pt x="1985855" y="1935306"/>
                </a:lnTo>
                <a:lnTo>
                  <a:pt x="0" y="193530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349060">
            <a:off x="7220225" y="9573705"/>
            <a:ext cx="2172857" cy="1777792"/>
          </a:xfrm>
          <a:custGeom>
            <a:avLst/>
            <a:gdLst/>
            <a:ahLst/>
            <a:cxnLst/>
            <a:rect r="r" b="b" t="t" l="l"/>
            <a:pathLst>
              <a:path h="1777792" w="2172857">
                <a:moveTo>
                  <a:pt x="0" y="0"/>
                </a:moveTo>
                <a:lnTo>
                  <a:pt x="2172857" y="0"/>
                </a:lnTo>
                <a:lnTo>
                  <a:pt x="2172857" y="1777793"/>
                </a:lnTo>
                <a:lnTo>
                  <a:pt x="0" y="177779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1580706">
            <a:off x="17197703" y="739029"/>
            <a:ext cx="1723266" cy="1946194"/>
          </a:xfrm>
          <a:custGeom>
            <a:avLst/>
            <a:gdLst/>
            <a:ahLst/>
            <a:cxnLst/>
            <a:rect r="r" b="b" t="t" l="l"/>
            <a:pathLst>
              <a:path h="1946194" w="1723266">
                <a:moveTo>
                  <a:pt x="0" y="0"/>
                </a:moveTo>
                <a:lnTo>
                  <a:pt x="1723266" y="0"/>
                </a:lnTo>
                <a:lnTo>
                  <a:pt x="1723266" y="1946194"/>
                </a:lnTo>
                <a:lnTo>
                  <a:pt x="0" y="194619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1507444">
            <a:off x="17077962" y="5118090"/>
            <a:ext cx="2420076" cy="2371675"/>
          </a:xfrm>
          <a:custGeom>
            <a:avLst/>
            <a:gdLst/>
            <a:ahLst/>
            <a:cxnLst/>
            <a:rect r="r" b="b" t="t" l="l"/>
            <a:pathLst>
              <a:path h="2371675" w="2420076">
                <a:moveTo>
                  <a:pt x="0" y="0"/>
                </a:moveTo>
                <a:lnTo>
                  <a:pt x="2420076" y="0"/>
                </a:lnTo>
                <a:lnTo>
                  <a:pt x="2420076" y="2371675"/>
                </a:lnTo>
                <a:lnTo>
                  <a:pt x="0" y="237167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623853">
            <a:off x="12441016" y="5024617"/>
            <a:ext cx="5090601" cy="4233683"/>
          </a:xfrm>
          <a:custGeom>
            <a:avLst/>
            <a:gdLst/>
            <a:ahLst/>
            <a:cxnLst/>
            <a:rect r="r" b="b" t="t" l="l"/>
            <a:pathLst>
              <a:path h="4233683" w="5090601">
                <a:moveTo>
                  <a:pt x="0" y="0"/>
                </a:moveTo>
                <a:lnTo>
                  <a:pt x="5090600" y="0"/>
                </a:lnTo>
                <a:lnTo>
                  <a:pt x="5090600" y="4233683"/>
                </a:lnTo>
                <a:lnTo>
                  <a:pt x="0" y="4233683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13420468" y="6533253"/>
            <a:ext cx="3529438" cy="1216411"/>
            <a:chOff x="0" y="0"/>
            <a:chExt cx="7994475" cy="275527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994476" cy="2653673"/>
            </a:xfrm>
            <a:custGeom>
              <a:avLst/>
              <a:gdLst/>
              <a:ahLst/>
              <a:cxnLst/>
              <a:rect r="r" b="b" t="t" l="l"/>
              <a:pathLst>
                <a:path h="2653673" w="7994476">
                  <a:moveTo>
                    <a:pt x="0" y="0"/>
                  </a:moveTo>
                  <a:lnTo>
                    <a:pt x="7994476" y="0"/>
                  </a:lnTo>
                  <a:lnTo>
                    <a:pt x="7994476" y="2653673"/>
                  </a:lnTo>
                  <a:lnTo>
                    <a:pt x="0" y="265367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994476" cy="2755273"/>
            </a:xfrm>
            <a:custGeom>
              <a:avLst/>
              <a:gdLst/>
              <a:ahLst/>
              <a:cxnLst/>
              <a:rect r="r" b="b" t="t" l="l"/>
              <a:pathLst>
                <a:path h="2755273" w="7994476">
                  <a:moveTo>
                    <a:pt x="0" y="2653673"/>
                  </a:moveTo>
                  <a:lnTo>
                    <a:pt x="7994476" y="2653673"/>
                  </a:lnTo>
                  <a:lnTo>
                    <a:pt x="7867476" y="2755273"/>
                  </a:lnTo>
                  <a:cubicBezTo>
                    <a:pt x="7867476" y="2755273"/>
                    <a:pt x="6876876" y="2679073"/>
                    <a:pt x="6775276" y="2679073"/>
                  </a:cubicBezTo>
                  <a:lnTo>
                    <a:pt x="1219200" y="2679073"/>
                  </a:lnTo>
                  <a:cubicBezTo>
                    <a:pt x="1117600" y="2679073"/>
                    <a:pt x="127000" y="2755273"/>
                    <a:pt x="127000" y="2755273"/>
                  </a:cubicBezTo>
                  <a:lnTo>
                    <a:pt x="0" y="2653673"/>
                  </a:lnTo>
                  <a:lnTo>
                    <a:pt x="0" y="0"/>
                  </a:lnTo>
                  <a:lnTo>
                    <a:pt x="7994476" y="0"/>
                  </a:lnTo>
                  <a:lnTo>
                    <a:pt x="7994476" y="2653673"/>
                  </a:lnTo>
                  <a:lnTo>
                    <a:pt x="12700" y="2653673"/>
                  </a:lnTo>
                  <a:lnTo>
                    <a:pt x="12700" y="2640973"/>
                  </a:lnTo>
                  <a:lnTo>
                    <a:pt x="7981776" y="2640973"/>
                  </a:lnTo>
                  <a:lnTo>
                    <a:pt x="7981776" y="12700"/>
                  </a:lnTo>
                  <a:lnTo>
                    <a:pt x="12700" y="12700"/>
                  </a:lnTo>
                  <a:lnTo>
                    <a:pt x="12700" y="2653673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76200"/>
              <a:ext cx="7994475" cy="2272673"/>
            </a:xfrm>
            <a:prstGeom prst="rect">
              <a:avLst/>
            </a:prstGeom>
          </p:spPr>
          <p:txBody>
            <a:bodyPr anchor="t" rtlCol="false" tIns="119613" lIns="119613" bIns="119613" rIns="119613"/>
            <a:lstStyle/>
            <a:p>
              <a:pPr algn="l">
                <a:lnSpc>
                  <a:spcPts val="5050"/>
                </a:lnSpc>
              </a:pPr>
              <a:r>
                <a:rPr lang="en-US" sz="3607">
                  <a:solidFill>
                    <a:srgbClr val="000000"/>
                  </a:solidFill>
                  <a:latin typeface="More Sugar"/>
                  <a:ea typeface="More Sugar"/>
                  <a:cs typeface="More Sugar"/>
                  <a:sym typeface="More Sugar"/>
                </a:rPr>
                <a:t>¡SOY CAPAZ !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927165" y="847270"/>
            <a:ext cx="1779685" cy="3163884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4963269" y="866775"/>
            <a:ext cx="9577388" cy="1311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42"/>
              </a:lnSpc>
            </a:pPr>
            <a:r>
              <a:rPr lang="en-US" sz="7601" spc="228">
                <a:solidFill>
                  <a:srgbClr val="5170FF"/>
                </a:solidFill>
                <a:latin typeface="Fibre"/>
                <a:ea typeface="Fibre"/>
                <a:cs typeface="Fibre"/>
                <a:sym typeface="Fibre"/>
              </a:rPr>
              <a:t>UPPER SECONDARY SCHOOL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377529" y="2610803"/>
            <a:ext cx="13532941" cy="675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 spc="-129">
                <a:solidFill>
                  <a:srgbClr val="5170FF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Tapiolan Lukio School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209800" y="3542179"/>
            <a:ext cx="14497050" cy="6146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8"/>
              </a:lnSpc>
              <a:spcBef>
                <a:spcPct val="0"/>
              </a:spcBef>
            </a:pPr>
            <a:r>
              <a:rPr lang="en-US" sz="2905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•3 cursos (o + si lo decide el estudiante)</a:t>
            </a:r>
          </a:p>
          <a:p>
            <a:pPr algn="ctr">
              <a:lnSpc>
                <a:spcPts val="4068"/>
              </a:lnSpc>
              <a:spcBef>
                <a:spcPct val="0"/>
              </a:spcBef>
            </a:pPr>
          </a:p>
          <a:p>
            <a:pPr algn="ctr">
              <a:lnSpc>
                <a:spcPts val="4068"/>
              </a:lnSpc>
              <a:spcBef>
                <a:spcPct val="0"/>
              </a:spcBef>
            </a:pPr>
            <a:r>
              <a:rPr lang="en-US" sz="2905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•Instituto popular y muy reconocido por la creatividad y las actividades de sus estudiantes:</a:t>
            </a:r>
          </a:p>
          <a:p>
            <a:pPr algn="ctr">
              <a:lnSpc>
                <a:spcPts val="4068"/>
              </a:lnSpc>
              <a:spcBef>
                <a:spcPct val="0"/>
              </a:spcBef>
            </a:pPr>
            <a:r>
              <a:rPr lang="en-US" sz="2905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•Especialidad de música</a:t>
            </a:r>
          </a:p>
          <a:p>
            <a:pPr algn="ctr">
              <a:lnSpc>
                <a:spcPts val="4068"/>
              </a:lnSpc>
              <a:spcBef>
                <a:spcPct val="0"/>
              </a:spcBef>
            </a:pPr>
            <a:r>
              <a:rPr lang="en-US" sz="2905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•Obras de arte</a:t>
            </a:r>
          </a:p>
          <a:p>
            <a:pPr algn="ctr">
              <a:lnSpc>
                <a:spcPts val="4068"/>
              </a:lnSpc>
              <a:spcBef>
                <a:spcPct val="0"/>
              </a:spcBef>
            </a:pPr>
          </a:p>
          <a:p>
            <a:pPr algn="ctr">
              <a:lnSpc>
                <a:spcPts val="4068"/>
              </a:lnSpc>
              <a:spcBef>
                <a:spcPct val="0"/>
              </a:spcBef>
            </a:pPr>
            <a:r>
              <a:rPr lang="en-US" sz="2905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•Elección de planificación de clases : 5 asignaturas obligatorias evaluadas + otras según afinidades, horarios, profesor.a</a:t>
            </a:r>
          </a:p>
          <a:p>
            <a:pPr algn="ctr">
              <a:lnSpc>
                <a:spcPts val="4068"/>
              </a:lnSpc>
              <a:spcBef>
                <a:spcPct val="0"/>
              </a:spcBef>
            </a:pPr>
          </a:p>
          <a:p>
            <a:pPr algn="ctr">
              <a:lnSpc>
                <a:spcPts val="4068"/>
              </a:lnSpc>
              <a:spcBef>
                <a:spcPct val="0"/>
              </a:spcBef>
            </a:pPr>
            <a:r>
              <a:rPr lang="en-US" sz="2905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•Para graduarse: 150 créditos (1 crédito= 75 minutos) + 2 pruebas “the matriculation examination”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24787" y="1705331"/>
            <a:ext cx="3838426" cy="12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2"/>
              </a:lnSpc>
            </a:pPr>
            <a:r>
              <a:rPr lang="en-US" sz="7501" spc="225">
                <a:solidFill>
                  <a:srgbClr val="5170FF"/>
                </a:solidFill>
                <a:latin typeface="Fibre"/>
                <a:ea typeface="Fibre"/>
                <a:cs typeface="Fibre"/>
                <a:sym typeface="Fibre"/>
              </a:rPr>
              <a:t>INSTITUTO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67233">
            <a:off x="8407444" y="-843413"/>
            <a:ext cx="2144453" cy="1633684"/>
          </a:xfrm>
          <a:custGeom>
            <a:avLst/>
            <a:gdLst/>
            <a:ahLst/>
            <a:cxnLst/>
            <a:rect r="r" b="b" t="t" l="l"/>
            <a:pathLst>
              <a:path h="1633684" w="2144453">
                <a:moveTo>
                  <a:pt x="0" y="0"/>
                </a:moveTo>
                <a:lnTo>
                  <a:pt x="2144453" y="0"/>
                </a:lnTo>
                <a:lnTo>
                  <a:pt x="2144453" y="1633684"/>
                </a:lnTo>
                <a:lnTo>
                  <a:pt x="0" y="163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9016">
            <a:off x="3233131" y="-565874"/>
            <a:ext cx="1289345" cy="1279968"/>
          </a:xfrm>
          <a:custGeom>
            <a:avLst/>
            <a:gdLst/>
            <a:ahLst/>
            <a:cxnLst/>
            <a:rect r="r" b="b" t="t" l="l"/>
            <a:pathLst>
              <a:path h="1279968" w="1289345">
                <a:moveTo>
                  <a:pt x="0" y="0"/>
                </a:moveTo>
                <a:lnTo>
                  <a:pt x="1289345" y="0"/>
                </a:lnTo>
                <a:lnTo>
                  <a:pt x="1289345" y="1279968"/>
                </a:lnTo>
                <a:lnTo>
                  <a:pt x="0" y="12799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126523">
            <a:off x="-141444" y="4371418"/>
            <a:ext cx="994681" cy="1254758"/>
          </a:xfrm>
          <a:custGeom>
            <a:avLst/>
            <a:gdLst/>
            <a:ahLst/>
            <a:cxnLst/>
            <a:rect r="r" b="b" t="t" l="l"/>
            <a:pathLst>
              <a:path h="1254758" w="994681">
                <a:moveTo>
                  <a:pt x="0" y="0"/>
                </a:moveTo>
                <a:lnTo>
                  <a:pt x="994681" y="0"/>
                </a:lnTo>
                <a:lnTo>
                  <a:pt x="994681" y="1254758"/>
                </a:lnTo>
                <a:lnTo>
                  <a:pt x="0" y="12547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146622">
            <a:off x="14061339" y="-804781"/>
            <a:ext cx="1403057" cy="1934038"/>
          </a:xfrm>
          <a:custGeom>
            <a:avLst/>
            <a:gdLst/>
            <a:ahLst/>
            <a:cxnLst/>
            <a:rect r="r" b="b" t="t" l="l"/>
            <a:pathLst>
              <a:path h="1934038" w="1403057">
                <a:moveTo>
                  <a:pt x="0" y="0"/>
                </a:moveTo>
                <a:lnTo>
                  <a:pt x="1403057" y="0"/>
                </a:lnTo>
                <a:lnTo>
                  <a:pt x="1403057" y="1934038"/>
                </a:lnTo>
                <a:lnTo>
                  <a:pt x="0" y="19340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163812">
            <a:off x="16349197" y="9392420"/>
            <a:ext cx="1012320" cy="1197368"/>
          </a:xfrm>
          <a:custGeom>
            <a:avLst/>
            <a:gdLst/>
            <a:ahLst/>
            <a:cxnLst/>
            <a:rect r="r" b="b" t="t" l="l"/>
            <a:pathLst>
              <a:path h="1197368" w="1012320">
                <a:moveTo>
                  <a:pt x="0" y="0"/>
                </a:moveTo>
                <a:lnTo>
                  <a:pt x="1012320" y="0"/>
                </a:lnTo>
                <a:lnTo>
                  <a:pt x="1012320" y="1197368"/>
                </a:lnTo>
                <a:lnTo>
                  <a:pt x="0" y="11973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476214">
            <a:off x="3190103" y="9115608"/>
            <a:ext cx="1173221" cy="1469866"/>
          </a:xfrm>
          <a:custGeom>
            <a:avLst/>
            <a:gdLst/>
            <a:ahLst/>
            <a:cxnLst/>
            <a:rect r="r" b="b" t="t" l="l"/>
            <a:pathLst>
              <a:path h="1469866" w="1173221">
                <a:moveTo>
                  <a:pt x="0" y="0"/>
                </a:moveTo>
                <a:lnTo>
                  <a:pt x="1173220" y="0"/>
                </a:lnTo>
                <a:lnTo>
                  <a:pt x="1173220" y="1469867"/>
                </a:lnTo>
                <a:lnTo>
                  <a:pt x="0" y="1469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409205">
            <a:off x="-912461" y="196465"/>
            <a:ext cx="2536714" cy="2066269"/>
          </a:xfrm>
          <a:custGeom>
            <a:avLst/>
            <a:gdLst/>
            <a:ahLst/>
            <a:cxnLst/>
            <a:rect r="r" b="b" t="t" l="l"/>
            <a:pathLst>
              <a:path h="2066269" w="2536714">
                <a:moveTo>
                  <a:pt x="0" y="0"/>
                </a:moveTo>
                <a:lnTo>
                  <a:pt x="2536715" y="0"/>
                </a:lnTo>
                <a:lnTo>
                  <a:pt x="2536715" y="2066269"/>
                </a:lnTo>
                <a:lnTo>
                  <a:pt x="0" y="206626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1589974">
            <a:off x="-801432" y="7627152"/>
            <a:ext cx="1865198" cy="2055830"/>
          </a:xfrm>
          <a:custGeom>
            <a:avLst/>
            <a:gdLst/>
            <a:ahLst/>
            <a:cxnLst/>
            <a:rect r="r" b="b" t="t" l="l"/>
            <a:pathLst>
              <a:path h="2055830" w="1865198">
                <a:moveTo>
                  <a:pt x="0" y="0"/>
                </a:moveTo>
                <a:lnTo>
                  <a:pt x="1865198" y="0"/>
                </a:lnTo>
                <a:lnTo>
                  <a:pt x="1865198" y="2055829"/>
                </a:lnTo>
                <a:lnTo>
                  <a:pt x="0" y="2055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749920">
            <a:off x="12192389" y="9699583"/>
            <a:ext cx="1985855" cy="1935306"/>
          </a:xfrm>
          <a:custGeom>
            <a:avLst/>
            <a:gdLst/>
            <a:ahLst/>
            <a:cxnLst/>
            <a:rect r="r" b="b" t="t" l="l"/>
            <a:pathLst>
              <a:path h="1935306" w="1985855">
                <a:moveTo>
                  <a:pt x="0" y="0"/>
                </a:moveTo>
                <a:lnTo>
                  <a:pt x="1985855" y="0"/>
                </a:lnTo>
                <a:lnTo>
                  <a:pt x="1985855" y="1935306"/>
                </a:lnTo>
                <a:lnTo>
                  <a:pt x="0" y="193530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349060">
            <a:off x="7220225" y="9415568"/>
            <a:ext cx="2172857" cy="1777792"/>
          </a:xfrm>
          <a:custGeom>
            <a:avLst/>
            <a:gdLst/>
            <a:ahLst/>
            <a:cxnLst/>
            <a:rect r="r" b="b" t="t" l="l"/>
            <a:pathLst>
              <a:path h="1777792" w="2172857">
                <a:moveTo>
                  <a:pt x="0" y="0"/>
                </a:moveTo>
                <a:lnTo>
                  <a:pt x="2172857" y="0"/>
                </a:lnTo>
                <a:lnTo>
                  <a:pt x="2172857" y="1777793"/>
                </a:lnTo>
                <a:lnTo>
                  <a:pt x="0" y="177779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580706">
            <a:off x="17197703" y="739029"/>
            <a:ext cx="1723266" cy="1946194"/>
          </a:xfrm>
          <a:custGeom>
            <a:avLst/>
            <a:gdLst/>
            <a:ahLst/>
            <a:cxnLst/>
            <a:rect r="r" b="b" t="t" l="l"/>
            <a:pathLst>
              <a:path h="1946194" w="1723266">
                <a:moveTo>
                  <a:pt x="0" y="0"/>
                </a:moveTo>
                <a:lnTo>
                  <a:pt x="1723266" y="0"/>
                </a:lnTo>
                <a:lnTo>
                  <a:pt x="1723266" y="1946194"/>
                </a:lnTo>
                <a:lnTo>
                  <a:pt x="0" y="194619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1507444">
            <a:off x="17077962" y="5118090"/>
            <a:ext cx="2420076" cy="2371675"/>
          </a:xfrm>
          <a:custGeom>
            <a:avLst/>
            <a:gdLst/>
            <a:ahLst/>
            <a:cxnLst/>
            <a:rect r="r" b="b" t="t" l="l"/>
            <a:pathLst>
              <a:path h="2371675" w="2420076">
                <a:moveTo>
                  <a:pt x="0" y="0"/>
                </a:moveTo>
                <a:lnTo>
                  <a:pt x="2420076" y="0"/>
                </a:lnTo>
                <a:lnTo>
                  <a:pt x="2420076" y="2371675"/>
                </a:lnTo>
                <a:lnTo>
                  <a:pt x="0" y="237167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>
            <a:grpSpLocks noChangeAspect="true"/>
          </p:cNvGrpSpPr>
          <p:nvPr/>
        </p:nvGrpSpPr>
        <p:grpSpPr>
          <a:xfrm rot="112181">
            <a:off x="8233357" y="213668"/>
            <a:ext cx="4942549" cy="4937921"/>
            <a:chOff x="0" y="0"/>
            <a:chExt cx="3255264" cy="325221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255264" cy="3252216"/>
            </a:xfrm>
            <a:custGeom>
              <a:avLst/>
              <a:gdLst/>
              <a:ahLst/>
              <a:cxnLst/>
              <a:rect r="r" b="b" t="t" l="l"/>
              <a:pathLst>
                <a:path h="3252216" w="3255264">
                  <a:moveTo>
                    <a:pt x="3255264" y="3252216"/>
                  </a:moveTo>
                  <a:lnTo>
                    <a:pt x="0" y="3252216"/>
                  </a:lnTo>
                  <a:lnTo>
                    <a:pt x="0" y="0"/>
                  </a:lnTo>
                  <a:lnTo>
                    <a:pt x="3255264" y="0"/>
                  </a:lnTo>
                  <a:lnTo>
                    <a:pt x="3255264" y="3252216"/>
                  </a:lnTo>
                  <a:close/>
                </a:path>
              </a:pathLst>
            </a:custGeom>
            <a:blipFill>
              <a:blip r:embed="rId27"/>
              <a:stretch>
                <a:fillRect l="-15" t="0" r="-15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78981" y="170596"/>
              <a:ext cx="2903337" cy="2874918"/>
            </a:xfrm>
            <a:custGeom>
              <a:avLst/>
              <a:gdLst/>
              <a:ahLst/>
              <a:cxnLst/>
              <a:rect r="r" b="b" t="t" l="l"/>
              <a:pathLst>
                <a:path h="2874918" w="2903337">
                  <a:moveTo>
                    <a:pt x="65410" y="2"/>
                  </a:moveTo>
                  <a:lnTo>
                    <a:pt x="2878279" y="31831"/>
                  </a:lnTo>
                  <a:cubicBezTo>
                    <a:pt x="2892304" y="31989"/>
                    <a:pt x="2903534" y="43509"/>
                    <a:pt x="2903334" y="57535"/>
                  </a:cubicBezTo>
                  <a:lnTo>
                    <a:pt x="2863557" y="2849935"/>
                  </a:lnTo>
                  <a:cubicBezTo>
                    <a:pt x="2863356" y="2863986"/>
                    <a:pt x="2851762" y="2875193"/>
                    <a:pt x="2837712" y="2874913"/>
                  </a:cubicBezTo>
                  <a:lnTo>
                    <a:pt x="24844" y="2819214"/>
                  </a:lnTo>
                  <a:cubicBezTo>
                    <a:pt x="10903" y="2818938"/>
                    <a:pt x="-197" y="2807452"/>
                    <a:pt x="3" y="2793509"/>
                  </a:cubicBezTo>
                  <a:lnTo>
                    <a:pt x="39780" y="24980"/>
                  </a:lnTo>
                  <a:cubicBezTo>
                    <a:pt x="39982" y="11015"/>
                    <a:pt x="51444" y="-156"/>
                    <a:pt x="65410" y="2"/>
                  </a:cubicBezTo>
                  <a:close/>
                </a:path>
              </a:pathLst>
            </a:custGeom>
            <a:blipFill>
              <a:blip r:embed="rId28"/>
              <a:stretch>
                <a:fillRect l="0" t="-25931" r="0" b="-25931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-336444">
            <a:off x="13562397" y="4187303"/>
            <a:ext cx="4850173" cy="4845631"/>
            <a:chOff x="0" y="0"/>
            <a:chExt cx="3255264" cy="325221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255264" cy="3252216"/>
            </a:xfrm>
            <a:custGeom>
              <a:avLst/>
              <a:gdLst/>
              <a:ahLst/>
              <a:cxnLst/>
              <a:rect r="r" b="b" t="t" l="l"/>
              <a:pathLst>
                <a:path h="3252216" w="3255264">
                  <a:moveTo>
                    <a:pt x="3255264" y="3252216"/>
                  </a:moveTo>
                  <a:lnTo>
                    <a:pt x="0" y="3252216"/>
                  </a:lnTo>
                  <a:lnTo>
                    <a:pt x="0" y="0"/>
                  </a:lnTo>
                  <a:lnTo>
                    <a:pt x="3255264" y="0"/>
                  </a:lnTo>
                  <a:lnTo>
                    <a:pt x="3255264" y="3252216"/>
                  </a:lnTo>
                  <a:close/>
                </a:path>
              </a:pathLst>
            </a:custGeom>
            <a:blipFill>
              <a:blip r:embed="rId27"/>
              <a:stretch>
                <a:fillRect l="-15" t="0" r="-15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78981" y="170596"/>
              <a:ext cx="2903337" cy="2874918"/>
            </a:xfrm>
            <a:custGeom>
              <a:avLst/>
              <a:gdLst/>
              <a:ahLst/>
              <a:cxnLst/>
              <a:rect r="r" b="b" t="t" l="l"/>
              <a:pathLst>
                <a:path h="2874918" w="2903337">
                  <a:moveTo>
                    <a:pt x="65410" y="2"/>
                  </a:moveTo>
                  <a:lnTo>
                    <a:pt x="2878279" y="31831"/>
                  </a:lnTo>
                  <a:cubicBezTo>
                    <a:pt x="2892304" y="31989"/>
                    <a:pt x="2903534" y="43509"/>
                    <a:pt x="2903334" y="57535"/>
                  </a:cubicBezTo>
                  <a:lnTo>
                    <a:pt x="2863557" y="2849935"/>
                  </a:lnTo>
                  <a:cubicBezTo>
                    <a:pt x="2863356" y="2863986"/>
                    <a:pt x="2851762" y="2875193"/>
                    <a:pt x="2837712" y="2874913"/>
                  </a:cubicBezTo>
                  <a:lnTo>
                    <a:pt x="24844" y="2819214"/>
                  </a:lnTo>
                  <a:cubicBezTo>
                    <a:pt x="10903" y="2818938"/>
                    <a:pt x="-197" y="2807452"/>
                    <a:pt x="3" y="2793509"/>
                  </a:cubicBezTo>
                  <a:lnTo>
                    <a:pt x="39780" y="24980"/>
                  </a:lnTo>
                  <a:cubicBezTo>
                    <a:pt x="39982" y="11015"/>
                    <a:pt x="51444" y="-156"/>
                    <a:pt x="65410" y="2"/>
                  </a:cubicBezTo>
                  <a:close/>
                </a:path>
              </a:pathLst>
            </a:custGeom>
            <a:blipFill>
              <a:blip r:embed="rId29"/>
              <a:stretch>
                <a:fillRect l="-15934" t="0" r="-15934" b="0"/>
              </a:stretch>
            </a:blipFill>
          </p:spPr>
        </p:sp>
      </p:grp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8658944" y="5317163"/>
            <a:ext cx="4678321" cy="4673940"/>
            <a:chOff x="0" y="0"/>
            <a:chExt cx="3255264" cy="325221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255264" cy="3252216"/>
            </a:xfrm>
            <a:custGeom>
              <a:avLst/>
              <a:gdLst/>
              <a:ahLst/>
              <a:cxnLst/>
              <a:rect r="r" b="b" t="t" l="l"/>
              <a:pathLst>
                <a:path h="3252216" w="3255264">
                  <a:moveTo>
                    <a:pt x="3255264" y="3252216"/>
                  </a:moveTo>
                  <a:lnTo>
                    <a:pt x="0" y="3252216"/>
                  </a:lnTo>
                  <a:lnTo>
                    <a:pt x="0" y="0"/>
                  </a:lnTo>
                  <a:lnTo>
                    <a:pt x="3255264" y="0"/>
                  </a:lnTo>
                  <a:lnTo>
                    <a:pt x="3255264" y="3252216"/>
                  </a:lnTo>
                  <a:close/>
                </a:path>
              </a:pathLst>
            </a:custGeom>
            <a:blipFill>
              <a:blip r:embed="rId27"/>
              <a:stretch>
                <a:fillRect l="-15" t="0" r="-15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78981" y="170596"/>
              <a:ext cx="2903337" cy="2874918"/>
            </a:xfrm>
            <a:custGeom>
              <a:avLst/>
              <a:gdLst/>
              <a:ahLst/>
              <a:cxnLst/>
              <a:rect r="r" b="b" t="t" l="l"/>
              <a:pathLst>
                <a:path h="2874918" w="2903337">
                  <a:moveTo>
                    <a:pt x="65410" y="2"/>
                  </a:moveTo>
                  <a:lnTo>
                    <a:pt x="2878279" y="31831"/>
                  </a:lnTo>
                  <a:cubicBezTo>
                    <a:pt x="2892304" y="31989"/>
                    <a:pt x="2903534" y="43509"/>
                    <a:pt x="2903334" y="57535"/>
                  </a:cubicBezTo>
                  <a:lnTo>
                    <a:pt x="2863557" y="2849935"/>
                  </a:lnTo>
                  <a:cubicBezTo>
                    <a:pt x="2863356" y="2863986"/>
                    <a:pt x="2851762" y="2875193"/>
                    <a:pt x="2837712" y="2874913"/>
                  </a:cubicBezTo>
                  <a:lnTo>
                    <a:pt x="24844" y="2819214"/>
                  </a:lnTo>
                  <a:cubicBezTo>
                    <a:pt x="10903" y="2818938"/>
                    <a:pt x="-197" y="2807452"/>
                    <a:pt x="3" y="2793509"/>
                  </a:cubicBezTo>
                  <a:lnTo>
                    <a:pt x="39780" y="24980"/>
                  </a:lnTo>
                  <a:cubicBezTo>
                    <a:pt x="39982" y="11015"/>
                    <a:pt x="51444" y="-156"/>
                    <a:pt x="65410" y="2"/>
                  </a:cubicBezTo>
                  <a:close/>
                </a:path>
              </a:pathLst>
            </a:custGeom>
            <a:blipFill>
              <a:blip r:embed="rId30"/>
              <a:stretch>
                <a:fillRect l="0" t="-17325" r="0" b="-17325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028700" y="6120583"/>
            <a:ext cx="7125419" cy="3870521"/>
            <a:chOff x="0" y="0"/>
            <a:chExt cx="1496321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496321" cy="812800"/>
            </a:xfrm>
            <a:custGeom>
              <a:avLst/>
              <a:gdLst/>
              <a:ahLst/>
              <a:cxnLst/>
              <a:rect r="r" b="b" t="t" l="l"/>
              <a:pathLst>
                <a:path h="812800" w="1496321">
                  <a:moveTo>
                    <a:pt x="24990" y="0"/>
                  </a:moveTo>
                  <a:lnTo>
                    <a:pt x="1471331" y="0"/>
                  </a:lnTo>
                  <a:cubicBezTo>
                    <a:pt x="1477958" y="0"/>
                    <a:pt x="1484315" y="2633"/>
                    <a:pt x="1489001" y="7319"/>
                  </a:cubicBezTo>
                  <a:cubicBezTo>
                    <a:pt x="1493688" y="12006"/>
                    <a:pt x="1496321" y="18362"/>
                    <a:pt x="1496321" y="24990"/>
                  </a:cubicBezTo>
                  <a:lnTo>
                    <a:pt x="1496321" y="787810"/>
                  </a:lnTo>
                  <a:cubicBezTo>
                    <a:pt x="1496321" y="794438"/>
                    <a:pt x="1493688" y="800794"/>
                    <a:pt x="1489001" y="805481"/>
                  </a:cubicBezTo>
                  <a:cubicBezTo>
                    <a:pt x="1484315" y="810167"/>
                    <a:pt x="1477958" y="812800"/>
                    <a:pt x="1471331" y="812800"/>
                  </a:cubicBezTo>
                  <a:lnTo>
                    <a:pt x="24990" y="812800"/>
                  </a:lnTo>
                  <a:cubicBezTo>
                    <a:pt x="18362" y="812800"/>
                    <a:pt x="12006" y="810167"/>
                    <a:pt x="7319" y="805481"/>
                  </a:cubicBezTo>
                  <a:cubicBezTo>
                    <a:pt x="2633" y="800794"/>
                    <a:pt x="0" y="794438"/>
                    <a:pt x="0" y="787810"/>
                  </a:cubicBezTo>
                  <a:lnTo>
                    <a:pt x="0" y="24990"/>
                  </a:lnTo>
                  <a:cubicBezTo>
                    <a:pt x="0" y="18362"/>
                    <a:pt x="2633" y="12006"/>
                    <a:pt x="7319" y="7319"/>
                  </a:cubicBezTo>
                  <a:cubicBezTo>
                    <a:pt x="12006" y="2633"/>
                    <a:pt x="18362" y="0"/>
                    <a:pt x="24990" y="0"/>
                  </a:cubicBezTo>
                  <a:close/>
                </a:path>
              </a:pathLst>
            </a:custGeom>
            <a:blipFill>
              <a:blip r:embed="rId31"/>
              <a:stretch>
                <a:fillRect l="0" t="-18951" r="0" b="-18951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1457152">
            <a:off x="14215482" y="1082665"/>
            <a:ext cx="3592580" cy="2874064"/>
            <a:chOff x="0" y="0"/>
            <a:chExt cx="635000" cy="5080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35000" cy="508000"/>
            </a:xfrm>
            <a:custGeom>
              <a:avLst/>
              <a:gdLst/>
              <a:ahLst/>
              <a:cxnLst/>
              <a:rect r="r" b="b" t="t" l="l"/>
              <a:pathLst>
                <a:path h="508000" w="635000">
                  <a:moveTo>
                    <a:pt x="431800" y="0"/>
                  </a:moveTo>
                  <a:cubicBezTo>
                    <a:pt x="542290" y="6350"/>
                    <a:pt x="629920" y="93980"/>
                    <a:pt x="635000" y="203200"/>
                  </a:cubicBezTo>
                  <a:lnTo>
                    <a:pt x="635000" y="208280"/>
                  </a:lnTo>
                  <a:cubicBezTo>
                    <a:pt x="629920" y="316230"/>
                    <a:pt x="542290" y="403860"/>
                    <a:pt x="434340" y="403860"/>
                  </a:cubicBezTo>
                  <a:lnTo>
                    <a:pt x="274320" y="403860"/>
                  </a:lnTo>
                  <a:cubicBezTo>
                    <a:pt x="245110" y="438150"/>
                    <a:pt x="213360" y="468630"/>
                    <a:pt x="176530" y="494030"/>
                  </a:cubicBezTo>
                  <a:lnTo>
                    <a:pt x="152400" y="508000"/>
                  </a:lnTo>
                  <a:cubicBezTo>
                    <a:pt x="139700" y="508000"/>
                    <a:pt x="137160" y="500380"/>
                    <a:pt x="140970" y="487680"/>
                  </a:cubicBezTo>
                  <a:cubicBezTo>
                    <a:pt x="149860" y="459740"/>
                    <a:pt x="148590" y="430530"/>
                    <a:pt x="138430" y="403860"/>
                  </a:cubicBezTo>
                  <a:lnTo>
                    <a:pt x="134620" y="392430"/>
                  </a:lnTo>
                  <a:cubicBezTo>
                    <a:pt x="57150" y="367030"/>
                    <a:pt x="1270" y="293370"/>
                    <a:pt x="0" y="208280"/>
                  </a:cubicBezTo>
                  <a:lnTo>
                    <a:pt x="0" y="201930"/>
                  </a:lnTo>
                  <a:cubicBezTo>
                    <a:pt x="0" y="93980"/>
                    <a:pt x="88900" y="6350"/>
                    <a:pt x="203200" y="0"/>
                  </a:cubicBezTo>
                  <a:lnTo>
                    <a:pt x="434340" y="0"/>
                  </a:lnTo>
                  <a:close/>
                </a:path>
              </a:pathLst>
            </a:custGeom>
            <a:solidFill>
              <a:srgbClr val="EFB4D8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107950" y="57150"/>
              <a:ext cx="419100" cy="336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3"/>
                </a:lnSpc>
              </a:pPr>
              <a:r>
                <a:rPr lang="en-US" sz="3226" spc="-109">
                  <a:solidFill>
                    <a:srgbClr val="FFFFFF"/>
                  </a:solidFill>
                  <a:latin typeface="IreneFlorentina"/>
                  <a:ea typeface="IreneFlorentina"/>
                  <a:cs typeface="IreneFlorentina"/>
                  <a:sym typeface="IreneFlorentina"/>
                </a:rPr>
                <a:t>les encanta su colegio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424432" y="1094218"/>
            <a:ext cx="6848968" cy="1425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07"/>
              </a:lnSpc>
              <a:spcBef>
                <a:spcPct val="0"/>
              </a:spcBef>
            </a:pPr>
            <a:r>
              <a:rPr lang="en-US" sz="6942" spc="208">
                <a:solidFill>
                  <a:srgbClr val="FFFFFF"/>
                </a:solidFill>
                <a:latin typeface="Fibre"/>
                <a:ea typeface="Fibre"/>
                <a:cs typeface="Fibre"/>
                <a:sym typeface="Fibre"/>
              </a:rPr>
              <a:t>ASIGNATURAS O HOME ECONOMICS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531427" y="4443708"/>
            <a:ext cx="6221111" cy="1390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3"/>
              </a:lnSpc>
            </a:pPr>
            <a:r>
              <a:rPr lang="en-US" sz="2344">
                <a:solidFill>
                  <a:srgbClr val="FFFFFF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En secundaria/bachillerato, eligen asignaturas además de las obligatorias y planifican su horario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531427" y="2530521"/>
            <a:ext cx="5854803" cy="1299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8"/>
              </a:lnSpc>
            </a:pPr>
            <a:r>
              <a:rPr lang="en-US" sz="2178">
                <a:solidFill>
                  <a:srgbClr val="FFFFFF">
                    <a:alpha val="92941"/>
                  </a:srgbClr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Antes de empezar a leer, escribir y sumar, aprenden a convivir, a resolver conflictos, a trepar por los árboles, jugar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430570" y="5290732"/>
            <a:ext cx="4166064" cy="1711976"/>
            <a:chOff x="0" y="0"/>
            <a:chExt cx="1495236" cy="61444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95236" cy="614443"/>
            </a:xfrm>
            <a:custGeom>
              <a:avLst/>
              <a:gdLst/>
              <a:ahLst/>
              <a:cxnLst/>
              <a:rect r="r" b="b" t="t" l="l"/>
              <a:pathLst>
                <a:path h="614443" w="1495236">
                  <a:moveTo>
                    <a:pt x="24158" y="0"/>
                  </a:moveTo>
                  <a:lnTo>
                    <a:pt x="1471078" y="0"/>
                  </a:lnTo>
                  <a:cubicBezTo>
                    <a:pt x="1484420" y="0"/>
                    <a:pt x="1495236" y="10816"/>
                    <a:pt x="1495236" y="24158"/>
                  </a:cubicBezTo>
                  <a:lnTo>
                    <a:pt x="1495236" y="590285"/>
                  </a:lnTo>
                  <a:cubicBezTo>
                    <a:pt x="1495236" y="596692"/>
                    <a:pt x="1492691" y="602837"/>
                    <a:pt x="1488160" y="607367"/>
                  </a:cubicBezTo>
                  <a:cubicBezTo>
                    <a:pt x="1483630" y="611898"/>
                    <a:pt x="1477485" y="614443"/>
                    <a:pt x="1471078" y="614443"/>
                  </a:cubicBezTo>
                  <a:lnTo>
                    <a:pt x="24158" y="614443"/>
                  </a:lnTo>
                  <a:cubicBezTo>
                    <a:pt x="10816" y="614443"/>
                    <a:pt x="0" y="603627"/>
                    <a:pt x="0" y="590285"/>
                  </a:cubicBezTo>
                  <a:lnTo>
                    <a:pt x="0" y="24158"/>
                  </a:lnTo>
                  <a:cubicBezTo>
                    <a:pt x="0" y="10816"/>
                    <a:pt x="10816" y="0"/>
                    <a:pt x="24158" y="0"/>
                  </a:cubicBezTo>
                  <a:close/>
                </a:path>
              </a:pathLst>
            </a:custGeom>
            <a:solidFill>
              <a:srgbClr val="B9F1F4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52400"/>
              <a:ext cx="1495236" cy="766843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483530" y="4159368"/>
            <a:ext cx="4028554" cy="1579867"/>
            <a:chOff x="0" y="0"/>
            <a:chExt cx="1445882" cy="56702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5882" cy="567028"/>
            </a:xfrm>
            <a:custGeom>
              <a:avLst/>
              <a:gdLst/>
              <a:ahLst/>
              <a:cxnLst/>
              <a:rect r="r" b="b" t="t" l="l"/>
              <a:pathLst>
                <a:path h="567028" w="1445882">
                  <a:moveTo>
                    <a:pt x="24983" y="0"/>
                  </a:moveTo>
                  <a:lnTo>
                    <a:pt x="1420900" y="0"/>
                  </a:lnTo>
                  <a:cubicBezTo>
                    <a:pt x="1434697" y="0"/>
                    <a:pt x="1445882" y="11185"/>
                    <a:pt x="1445882" y="24983"/>
                  </a:cubicBezTo>
                  <a:lnTo>
                    <a:pt x="1445882" y="542045"/>
                  </a:lnTo>
                  <a:cubicBezTo>
                    <a:pt x="1445882" y="548671"/>
                    <a:pt x="1443250" y="555025"/>
                    <a:pt x="1438565" y="559711"/>
                  </a:cubicBezTo>
                  <a:cubicBezTo>
                    <a:pt x="1433880" y="564396"/>
                    <a:pt x="1427525" y="567028"/>
                    <a:pt x="1420900" y="567028"/>
                  </a:cubicBezTo>
                  <a:lnTo>
                    <a:pt x="24983" y="567028"/>
                  </a:lnTo>
                  <a:cubicBezTo>
                    <a:pt x="11185" y="567028"/>
                    <a:pt x="0" y="555843"/>
                    <a:pt x="0" y="542045"/>
                  </a:cubicBezTo>
                  <a:lnTo>
                    <a:pt x="0" y="24983"/>
                  </a:lnTo>
                  <a:cubicBezTo>
                    <a:pt x="0" y="11185"/>
                    <a:pt x="11185" y="0"/>
                    <a:pt x="24983" y="0"/>
                  </a:cubicBezTo>
                  <a:close/>
                </a:path>
              </a:pathLst>
            </a:custGeom>
            <a:solidFill>
              <a:srgbClr val="EFB4D8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52400"/>
              <a:ext cx="1445882" cy="719428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467233">
            <a:off x="8407444" y="-843413"/>
            <a:ext cx="2144453" cy="1633684"/>
          </a:xfrm>
          <a:custGeom>
            <a:avLst/>
            <a:gdLst/>
            <a:ahLst/>
            <a:cxnLst/>
            <a:rect r="r" b="b" t="t" l="l"/>
            <a:pathLst>
              <a:path h="1633684" w="2144453">
                <a:moveTo>
                  <a:pt x="0" y="0"/>
                </a:moveTo>
                <a:lnTo>
                  <a:pt x="2144453" y="0"/>
                </a:lnTo>
                <a:lnTo>
                  <a:pt x="2144453" y="1633684"/>
                </a:lnTo>
                <a:lnTo>
                  <a:pt x="0" y="163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549016">
            <a:off x="3233131" y="-565874"/>
            <a:ext cx="1289345" cy="1279968"/>
          </a:xfrm>
          <a:custGeom>
            <a:avLst/>
            <a:gdLst/>
            <a:ahLst/>
            <a:cxnLst/>
            <a:rect r="r" b="b" t="t" l="l"/>
            <a:pathLst>
              <a:path h="1279968" w="1289345">
                <a:moveTo>
                  <a:pt x="0" y="0"/>
                </a:moveTo>
                <a:lnTo>
                  <a:pt x="1289345" y="0"/>
                </a:lnTo>
                <a:lnTo>
                  <a:pt x="1289345" y="1279968"/>
                </a:lnTo>
                <a:lnTo>
                  <a:pt x="0" y="12799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126523">
            <a:off x="-141444" y="4371418"/>
            <a:ext cx="994681" cy="1254758"/>
          </a:xfrm>
          <a:custGeom>
            <a:avLst/>
            <a:gdLst/>
            <a:ahLst/>
            <a:cxnLst/>
            <a:rect r="r" b="b" t="t" l="l"/>
            <a:pathLst>
              <a:path h="1254758" w="994681">
                <a:moveTo>
                  <a:pt x="0" y="0"/>
                </a:moveTo>
                <a:lnTo>
                  <a:pt x="994681" y="0"/>
                </a:lnTo>
                <a:lnTo>
                  <a:pt x="994681" y="1254758"/>
                </a:lnTo>
                <a:lnTo>
                  <a:pt x="0" y="12547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146622">
            <a:off x="14061339" y="-804781"/>
            <a:ext cx="1403057" cy="1934038"/>
          </a:xfrm>
          <a:custGeom>
            <a:avLst/>
            <a:gdLst/>
            <a:ahLst/>
            <a:cxnLst/>
            <a:rect r="r" b="b" t="t" l="l"/>
            <a:pathLst>
              <a:path h="1934038" w="1403057">
                <a:moveTo>
                  <a:pt x="0" y="0"/>
                </a:moveTo>
                <a:lnTo>
                  <a:pt x="1403057" y="0"/>
                </a:lnTo>
                <a:lnTo>
                  <a:pt x="1403057" y="1934038"/>
                </a:lnTo>
                <a:lnTo>
                  <a:pt x="0" y="19340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163812">
            <a:off x="16349197" y="9392420"/>
            <a:ext cx="1012320" cy="1197368"/>
          </a:xfrm>
          <a:custGeom>
            <a:avLst/>
            <a:gdLst/>
            <a:ahLst/>
            <a:cxnLst/>
            <a:rect r="r" b="b" t="t" l="l"/>
            <a:pathLst>
              <a:path h="1197368" w="1012320">
                <a:moveTo>
                  <a:pt x="0" y="0"/>
                </a:moveTo>
                <a:lnTo>
                  <a:pt x="1012320" y="0"/>
                </a:lnTo>
                <a:lnTo>
                  <a:pt x="1012320" y="1197368"/>
                </a:lnTo>
                <a:lnTo>
                  <a:pt x="0" y="11973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1476214">
            <a:off x="3190103" y="9115608"/>
            <a:ext cx="1173221" cy="1469866"/>
          </a:xfrm>
          <a:custGeom>
            <a:avLst/>
            <a:gdLst/>
            <a:ahLst/>
            <a:cxnLst/>
            <a:rect r="r" b="b" t="t" l="l"/>
            <a:pathLst>
              <a:path h="1469866" w="1173221">
                <a:moveTo>
                  <a:pt x="0" y="0"/>
                </a:moveTo>
                <a:lnTo>
                  <a:pt x="1173220" y="0"/>
                </a:lnTo>
                <a:lnTo>
                  <a:pt x="1173220" y="1469867"/>
                </a:lnTo>
                <a:lnTo>
                  <a:pt x="0" y="1469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409205">
            <a:off x="-912461" y="196465"/>
            <a:ext cx="2536714" cy="2066269"/>
          </a:xfrm>
          <a:custGeom>
            <a:avLst/>
            <a:gdLst/>
            <a:ahLst/>
            <a:cxnLst/>
            <a:rect r="r" b="b" t="t" l="l"/>
            <a:pathLst>
              <a:path h="2066269" w="2536714">
                <a:moveTo>
                  <a:pt x="0" y="0"/>
                </a:moveTo>
                <a:lnTo>
                  <a:pt x="2536715" y="0"/>
                </a:lnTo>
                <a:lnTo>
                  <a:pt x="2536715" y="2066269"/>
                </a:lnTo>
                <a:lnTo>
                  <a:pt x="0" y="206626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1589974">
            <a:off x="-801432" y="7627152"/>
            <a:ext cx="1865198" cy="2055830"/>
          </a:xfrm>
          <a:custGeom>
            <a:avLst/>
            <a:gdLst/>
            <a:ahLst/>
            <a:cxnLst/>
            <a:rect r="r" b="b" t="t" l="l"/>
            <a:pathLst>
              <a:path h="2055830" w="1865198">
                <a:moveTo>
                  <a:pt x="0" y="0"/>
                </a:moveTo>
                <a:lnTo>
                  <a:pt x="1865198" y="0"/>
                </a:lnTo>
                <a:lnTo>
                  <a:pt x="1865198" y="2055829"/>
                </a:lnTo>
                <a:lnTo>
                  <a:pt x="0" y="2055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749920">
            <a:off x="12192389" y="9699583"/>
            <a:ext cx="1985855" cy="1935306"/>
          </a:xfrm>
          <a:custGeom>
            <a:avLst/>
            <a:gdLst/>
            <a:ahLst/>
            <a:cxnLst/>
            <a:rect r="r" b="b" t="t" l="l"/>
            <a:pathLst>
              <a:path h="1935306" w="1985855">
                <a:moveTo>
                  <a:pt x="0" y="0"/>
                </a:moveTo>
                <a:lnTo>
                  <a:pt x="1985855" y="0"/>
                </a:lnTo>
                <a:lnTo>
                  <a:pt x="1985855" y="1935306"/>
                </a:lnTo>
                <a:lnTo>
                  <a:pt x="0" y="193530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1349060">
            <a:off x="7220225" y="9573705"/>
            <a:ext cx="2172857" cy="1777792"/>
          </a:xfrm>
          <a:custGeom>
            <a:avLst/>
            <a:gdLst/>
            <a:ahLst/>
            <a:cxnLst/>
            <a:rect r="r" b="b" t="t" l="l"/>
            <a:pathLst>
              <a:path h="1777792" w="2172857">
                <a:moveTo>
                  <a:pt x="0" y="0"/>
                </a:moveTo>
                <a:lnTo>
                  <a:pt x="2172857" y="0"/>
                </a:lnTo>
                <a:lnTo>
                  <a:pt x="2172857" y="1777793"/>
                </a:lnTo>
                <a:lnTo>
                  <a:pt x="0" y="177779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1580706">
            <a:off x="17197703" y="739029"/>
            <a:ext cx="1723266" cy="1946194"/>
          </a:xfrm>
          <a:custGeom>
            <a:avLst/>
            <a:gdLst/>
            <a:ahLst/>
            <a:cxnLst/>
            <a:rect r="r" b="b" t="t" l="l"/>
            <a:pathLst>
              <a:path h="1946194" w="1723266">
                <a:moveTo>
                  <a:pt x="0" y="0"/>
                </a:moveTo>
                <a:lnTo>
                  <a:pt x="1723266" y="0"/>
                </a:lnTo>
                <a:lnTo>
                  <a:pt x="1723266" y="1946194"/>
                </a:lnTo>
                <a:lnTo>
                  <a:pt x="0" y="194619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507444">
            <a:off x="17077962" y="5118090"/>
            <a:ext cx="2420076" cy="2371675"/>
          </a:xfrm>
          <a:custGeom>
            <a:avLst/>
            <a:gdLst/>
            <a:ahLst/>
            <a:cxnLst/>
            <a:rect r="r" b="b" t="t" l="l"/>
            <a:pathLst>
              <a:path h="2371675" w="2420076">
                <a:moveTo>
                  <a:pt x="0" y="0"/>
                </a:moveTo>
                <a:lnTo>
                  <a:pt x="2420076" y="0"/>
                </a:lnTo>
                <a:lnTo>
                  <a:pt x="2420076" y="2371675"/>
                </a:lnTo>
                <a:lnTo>
                  <a:pt x="0" y="237167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6636212" y="7431333"/>
            <a:ext cx="4166064" cy="1711976"/>
            <a:chOff x="0" y="0"/>
            <a:chExt cx="1495236" cy="61444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495236" cy="614443"/>
            </a:xfrm>
            <a:custGeom>
              <a:avLst/>
              <a:gdLst/>
              <a:ahLst/>
              <a:cxnLst/>
              <a:rect r="r" b="b" t="t" l="l"/>
              <a:pathLst>
                <a:path h="614443" w="1495236">
                  <a:moveTo>
                    <a:pt x="24158" y="0"/>
                  </a:moveTo>
                  <a:lnTo>
                    <a:pt x="1471078" y="0"/>
                  </a:lnTo>
                  <a:cubicBezTo>
                    <a:pt x="1484420" y="0"/>
                    <a:pt x="1495236" y="10816"/>
                    <a:pt x="1495236" y="24158"/>
                  </a:cubicBezTo>
                  <a:lnTo>
                    <a:pt x="1495236" y="590285"/>
                  </a:lnTo>
                  <a:cubicBezTo>
                    <a:pt x="1495236" y="596692"/>
                    <a:pt x="1492691" y="602837"/>
                    <a:pt x="1488160" y="607367"/>
                  </a:cubicBezTo>
                  <a:cubicBezTo>
                    <a:pt x="1483630" y="611898"/>
                    <a:pt x="1477485" y="614443"/>
                    <a:pt x="1471078" y="614443"/>
                  </a:cubicBezTo>
                  <a:lnTo>
                    <a:pt x="24158" y="614443"/>
                  </a:lnTo>
                  <a:cubicBezTo>
                    <a:pt x="10816" y="614443"/>
                    <a:pt x="0" y="603627"/>
                    <a:pt x="0" y="590285"/>
                  </a:cubicBezTo>
                  <a:lnTo>
                    <a:pt x="0" y="24158"/>
                  </a:lnTo>
                  <a:cubicBezTo>
                    <a:pt x="0" y="10816"/>
                    <a:pt x="10816" y="0"/>
                    <a:pt x="24158" y="0"/>
                  </a:cubicBezTo>
                  <a:close/>
                </a:path>
              </a:pathLst>
            </a:custGeom>
            <a:solidFill>
              <a:srgbClr val="F1DE8E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152400"/>
              <a:ext cx="1495236" cy="766843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095486" y="6308645"/>
            <a:ext cx="4166064" cy="1711976"/>
            <a:chOff x="0" y="0"/>
            <a:chExt cx="1495236" cy="61444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495236" cy="614443"/>
            </a:xfrm>
            <a:custGeom>
              <a:avLst/>
              <a:gdLst/>
              <a:ahLst/>
              <a:cxnLst/>
              <a:rect r="r" b="b" t="t" l="l"/>
              <a:pathLst>
                <a:path h="614443" w="1495236">
                  <a:moveTo>
                    <a:pt x="24158" y="0"/>
                  </a:moveTo>
                  <a:lnTo>
                    <a:pt x="1471078" y="0"/>
                  </a:lnTo>
                  <a:cubicBezTo>
                    <a:pt x="1484420" y="0"/>
                    <a:pt x="1495236" y="10816"/>
                    <a:pt x="1495236" y="24158"/>
                  </a:cubicBezTo>
                  <a:lnTo>
                    <a:pt x="1495236" y="590285"/>
                  </a:lnTo>
                  <a:cubicBezTo>
                    <a:pt x="1495236" y="596692"/>
                    <a:pt x="1492691" y="602837"/>
                    <a:pt x="1488160" y="607367"/>
                  </a:cubicBezTo>
                  <a:cubicBezTo>
                    <a:pt x="1483630" y="611898"/>
                    <a:pt x="1477485" y="614443"/>
                    <a:pt x="1471078" y="614443"/>
                  </a:cubicBezTo>
                  <a:lnTo>
                    <a:pt x="24158" y="614443"/>
                  </a:lnTo>
                  <a:cubicBezTo>
                    <a:pt x="10816" y="614443"/>
                    <a:pt x="0" y="603627"/>
                    <a:pt x="0" y="590285"/>
                  </a:cubicBezTo>
                  <a:lnTo>
                    <a:pt x="0" y="24158"/>
                  </a:lnTo>
                  <a:cubicBezTo>
                    <a:pt x="0" y="10816"/>
                    <a:pt x="10816" y="0"/>
                    <a:pt x="24158" y="0"/>
                  </a:cubicBezTo>
                  <a:close/>
                </a:path>
              </a:pathLst>
            </a:custGeom>
            <a:solidFill>
              <a:srgbClr val="FFBD59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152400"/>
              <a:ext cx="1495236" cy="766843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937381" y="2493576"/>
            <a:ext cx="4166064" cy="1711976"/>
            <a:chOff x="0" y="0"/>
            <a:chExt cx="1495236" cy="61444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495236" cy="614443"/>
            </a:xfrm>
            <a:custGeom>
              <a:avLst/>
              <a:gdLst/>
              <a:ahLst/>
              <a:cxnLst/>
              <a:rect r="r" b="b" t="t" l="l"/>
              <a:pathLst>
                <a:path h="614443" w="1495236">
                  <a:moveTo>
                    <a:pt x="24158" y="0"/>
                  </a:moveTo>
                  <a:lnTo>
                    <a:pt x="1471078" y="0"/>
                  </a:lnTo>
                  <a:cubicBezTo>
                    <a:pt x="1484420" y="0"/>
                    <a:pt x="1495236" y="10816"/>
                    <a:pt x="1495236" y="24158"/>
                  </a:cubicBezTo>
                  <a:lnTo>
                    <a:pt x="1495236" y="590285"/>
                  </a:lnTo>
                  <a:cubicBezTo>
                    <a:pt x="1495236" y="596692"/>
                    <a:pt x="1492691" y="602837"/>
                    <a:pt x="1488160" y="607367"/>
                  </a:cubicBezTo>
                  <a:cubicBezTo>
                    <a:pt x="1483630" y="611898"/>
                    <a:pt x="1477485" y="614443"/>
                    <a:pt x="1471078" y="614443"/>
                  </a:cubicBezTo>
                  <a:lnTo>
                    <a:pt x="24158" y="614443"/>
                  </a:lnTo>
                  <a:cubicBezTo>
                    <a:pt x="10816" y="614443"/>
                    <a:pt x="0" y="603627"/>
                    <a:pt x="0" y="590285"/>
                  </a:cubicBezTo>
                  <a:lnTo>
                    <a:pt x="0" y="24158"/>
                  </a:lnTo>
                  <a:cubicBezTo>
                    <a:pt x="0" y="10816"/>
                    <a:pt x="10816" y="0"/>
                    <a:pt x="24158" y="0"/>
                  </a:cubicBezTo>
                  <a:close/>
                </a:path>
              </a:pathLst>
            </a:custGeom>
            <a:solidFill>
              <a:srgbClr val="C1FF72">
                <a:alpha val="9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152400"/>
              <a:ext cx="1495236" cy="766843"/>
            </a:xfrm>
            <a:prstGeom prst="rect">
              <a:avLst/>
            </a:prstGeom>
          </p:spPr>
          <p:txBody>
            <a:bodyPr anchor="ctr" rtlCol="false" tIns="33557" lIns="33557" bIns="33557" rIns="33557"/>
            <a:lstStyle/>
            <a:p>
              <a:pPr algn="l" marL="0" indent="0" lvl="1">
                <a:lnSpc>
                  <a:spcPts val="7568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2533013" y="829578"/>
            <a:ext cx="12372462" cy="8825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956"/>
              </a:lnSpc>
              <a:spcBef>
                <a:spcPct val="0"/>
              </a:spcBef>
            </a:pPr>
            <a:r>
              <a:rPr lang="en-US" sz="7942" spc="238">
                <a:solidFill>
                  <a:srgbClr val="FFFFFF"/>
                </a:solidFill>
                <a:latin typeface="Fibre"/>
                <a:ea typeface="Fibre"/>
                <a:cs typeface="Fibre"/>
                <a:sym typeface="Fibre"/>
              </a:rPr>
              <a:t>VALORES FINLANDESES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949794" y="5805910"/>
            <a:ext cx="5127616" cy="739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64"/>
              </a:lnSpc>
            </a:pPr>
            <a:r>
              <a:rPr lang="en-US" sz="5299" spc="-211">
                <a:solidFill>
                  <a:srgbClr val="333333"/>
                </a:solidFill>
                <a:latin typeface="Fibre"/>
                <a:ea typeface="Fibre"/>
                <a:cs typeface="Fibre"/>
                <a:sym typeface="Fibre"/>
              </a:rPr>
              <a:t>CONFIANZA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777859" y="4675135"/>
            <a:ext cx="5127616" cy="739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64"/>
              </a:lnSpc>
            </a:pPr>
            <a:r>
              <a:rPr lang="en-US" sz="5299" spc="-211">
                <a:solidFill>
                  <a:srgbClr val="333333"/>
                </a:solidFill>
                <a:latin typeface="Fibre"/>
                <a:ea typeface="Fibre"/>
                <a:cs typeface="Fibre"/>
                <a:sym typeface="Fibre"/>
              </a:rPr>
              <a:t>NATURALEZA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614710" y="6828401"/>
            <a:ext cx="5127616" cy="739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64"/>
              </a:lnSpc>
            </a:pPr>
            <a:r>
              <a:rPr lang="en-US" sz="5299" spc="-211">
                <a:solidFill>
                  <a:srgbClr val="333333"/>
                </a:solidFill>
                <a:latin typeface="Fibre"/>
                <a:ea typeface="Fibre"/>
                <a:cs typeface="Fibre"/>
                <a:sym typeface="Fibre"/>
              </a:rPr>
              <a:t>INTEGRIDAD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386037" y="2977780"/>
            <a:ext cx="5127616" cy="739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64"/>
              </a:lnSpc>
            </a:pPr>
            <a:r>
              <a:rPr lang="en-US" sz="5299" spc="-211">
                <a:solidFill>
                  <a:srgbClr val="333333"/>
                </a:solidFill>
                <a:latin typeface="Fibre"/>
                <a:ea typeface="Fibre"/>
                <a:cs typeface="Fibre"/>
                <a:sym typeface="Fibre"/>
              </a:rPr>
              <a:t>EDUCACIÓN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389461" y="8060434"/>
            <a:ext cx="5127616" cy="739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64"/>
              </a:lnSpc>
            </a:pPr>
            <a:r>
              <a:rPr lang="en-US" sz="5299" spc="-211">
                <a:solidFill>
                  <a:srgbClr val="333333"/>
                </a:solidFill>
                <a:latin typeface="Fibre"/>
                <a:ea typeface="Fibre"/>
                <a:cs typeface="Fibre"/>
                <a:sym typeface="Fibre"/>
              </a:rPr>
              <a:t>BIENESTAR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8101" r="0" b="-10810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146622">
            <a:off x="14061339" y="-804781"/>
            <a:ext cx="1403057" cy="1934038"/>
          </a:xfrm>
          <a:custGeom>
            <a:avLst/>
            <a:gdLst/>
            <a:ahLst/>
            <a:cxnLst/>
            <a:rect r="r" b="b" t="t" l="l"/>
            <a:pathLst>
              <a:path h="1934038" w="1403057">
                <a:moveTo>
                  <a:pt x="0" y="0"/>
                </a:moveTo>
                <a:lnTo>
                  <a:pt x="1403057" y="0"/>
                </a:lnTo>
                <a:lnTo>
                  <a:pt x="1403057" y="1934038"/>
                </a:lnTo>
                <a:lnTo>
                  <a:pt x="0" y="19340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265809">
            <a:off x="1750844" y="4270299"/>
            <a:ext cx="584205" cy="1939271"/>
          </a:xfrm>
          <a:custGeom>
            <a:avLst/>
            <a:gdLst/>
            <a:ahLst/>
            <a:cxnLst/>
            <a:rect r="r" b="b" t="t" l="l"/>
            <a:pathLst>
              <a:path h="1939271" w="584205">
                <a:moveTo>
                  <a:pt x="0" y="0"/>
                </a:moveTo>
                <a:lnTo>
                  <a:pt x="584205" y="0"/>
                </a:lnTo>
                <a:lnTo>
                  <a:pt x="584205" y="1939270"/>
                </a:lnTo>
                <a:lnTo>
                  <a:pt x="0" y="19392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729550" y="3578482"/>
            <a:ext cx="538148" cy="1939271"/>
          </a:xfrm>
          <a:custGeom>
            <a:avLst/>
            <a:gdLst/>
            <a:ahLst/>
            <a:cxnLst/>
            <a:rect r="r" b="b" t="t" l="l"/>
            <a:pathLst>
              <a:path h="1939271" w="538148">
                <a:moveTo>
                  <a:pt x="0" y="0"/>
                </a:moveTo>
                <a:lnTo>
                  <a:pt x="538148" y="0"/>
                </a:lnTo>
                <a:lnTo>
                  <a:pt x="538148" y="1939271"/>
                </a:lnTo>
                <a:lnTo>
                  <a:pt x="0" y="19392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753032">
            <a:off x="14367271" y="4489907"/>
            <a:ext cx="2750110" cy="4167622"/>
            <a:chOff x="0" y="0"/>
            <a:chExt cx="1327457" cy="20116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905" y="-1270"/>
              <a:ext cx="1327697" cy="2007870"/>
            </a:xfrm>
            <a:custGeom>
              <a:avLst/>
              <a:gdLst/>
              <a:ahLst/>
              <a:cxnLst/>
              <a:rect r="r" b="b" t="t" l="l"/>
              <a:pathLst>
                <a:path h="2007870" w="1327697">
                  <a:moveTo>
                    <a:pt x="1327652" y="1776730"/>
                  </a:moveTo>
                  <a:cubicBezTo>
                    <a:pt x="1326942" y="1275080"/>
                    <a:pt x="1318424" y="596900"/>
                    <a:pt x="1318424" y="96520"/>
                  </a:cubicBezTo>
                  <a:cubicBezTo>
                    <a:pt x="1318424" y="88900"/>
                    <a:pt x="1319134" y="81280"/>
                    <a:pt x="1319134" y="74930"/>
                  </a:cubicBezTo>
                  <a:cubicBezTo>
                    <a:pt x="1318424" y="73660"/>
                    <a:pt x="1317714" y="73660"/>
                    <a:pt x="1317004" y="72390"/>
                  </a:cubicBezTo>
                  <a:cubicBezTo>
                    <a:pt x="1317004" y="72390"/>
                    <a:pt x="1316294" y="73660"/>
                    <a:pt x="1316294" y="74930"/>
                  </a:cubicBezTo>
                  <a:cubicBezTo>
                    <a:pt x="1314875" y="81280"/>
                    <a:pt x="1312035" y="81280"/>
                    <a:pt x="1309196" y="81280"/>
                  </a:cubicBezTo>
                  <a:cubicBezTo>
                    <a:pt x="1305646" y="80010"/>
                    <a:pt x="1302097" y="73660"/>
                    <a:pt x="1297838" y="76200"/>
                  </a:cubicBezTo>
                  <a:cubicBezTo>
                    <a:pt x="1296418" y="77470"/>
                    <a:pt x="1293579" y="74930"/>
                    <a:pt x="1292869" y="72390"/>
                  </a:cubicBezTo>
                  <a:cubicBezTo>
                    <a:pt x="1290739" y="67310"/>
                    <a:pt x="1287900" y="67310"/>
                    <a:pt x="1285060" y="69850"/>
                  </a:cubicBezTo>
                  <a:cubicBezTo>
                    <a:pt x="1283640" y="71120"/>
                    <a:pt x="1282221" y="69850"/>
                    <a:pt x="1280801" y="69850"/>
                  </a:cubicBezTo>
                  <a:cubicBezTo>
                    <a:pt x="1278671" y="69850"/>
                    <a:pt x="1275832" y="68580"/>
                    <a:pt x="1273702" y="67310"/>
                  </a:cubicBezTo>
                  <a:cubicBezTo>
                    <a:pt x="1272992" y="67310"/>
                    <a:pt x="1271573" y="66040"/>
                    <a:pt x="1270863" y="66040"/>
                  </a:cubicBezTo>
                  <a:cubicBezTo>
                    <a:pt x="1268733" y="64770"/>
                    <a:pt x="1266604" y="60960"/>
                    <a:pt x="1264474" y="66040"/>
                  </a:cubicBezTo>
                  <a:cubicBezTo>
                    <a:pt x="1264474" y="66040"/>
                    <a:pt x="1263054" y="66040"/>
                    <a:pt x="1262344" y="64770"/>
                  </a:cubicBezTo>
                  <a:cubicBezTo>
                    <a:pt x="1261634" y="62230"/>
                    <a:pt x="1260925" y="58420"/>
                    <a:pt x="1260215" y="55880"/>
                  </a:cubicBezTo>
                  <a:cubicBezTo>
                    <a:pt x="1258795" y="52070"/>
                    <a:pt x="1258795" y="45720"/>
                    <a:pt x="1256665" y="43180"/>
                  </a:cubicBezTo>
                  <a:cubicBezTo>
                    <a:pt x="1255246" y="41910"/>
                    <a:pt x="1254536" y="40640"/>
                    <a:pt x="1253826" y="38100"/>
                  </a:cubicBezTo>
                  <a:cubicBezTo>
                    <a:pt x="1253826" y="36830"/>
                    <a:pt x="1252406" y="35560"/>
                    <a:pt x="1252406" y="34290"/>
                  </a:cubicBezTo>
                  <a:lnTo>
                    <a:pt x="1250277" y="30480"/>
                  </a:lnTo>
                  <a:cubicBezTo>
                    <a:pt x="1249567" y="27940"/>
                    <a:pt x="1248857" y="24130"/>
                    <a:pt x="1247437" y="22860"/>
                  </a:cubicBezTo>
                  <a:cubicBezTo>
                    <a:pt x="1244598" y="19050"/>
                    <a:pt x="1243888" y="13970"/>
                    <a:pt x="1245307" y="7620"/>
                  </a:cubicBezTo>
                  <a:cubicBezTo>
                    <a:pt x="1243178" y="6350"/>
                    <a:pt x="1241758" y="3810"/>
                    <a:pt x="1239629" y="3810"/>
                  </a:cubicBezTo>
                  <a:cubicBezTo>
                    <a:pt x="1231110" y="5080"/>
                    <a:pt x="1221882" y="7620"/>
                    <a:pt x="1213363" y="8890"/>
                  </a:cubicBezTo>
                  <a:cubicBezTo>
                    <a:pt x="1211943" y="8890"/>
                    <a:pt x="1209814" y="10160"/>
                    <a:pt x="1209104" y="11430"/>
                  </a:cubicBezTo>
                  <a:cubicBezTo>
                    <a:pt x="1203425" y="17780"/>
                    <a:pt x="1197746" y="12700"/>
                    <a:pt x="1192067" y="11430"/>
                  </a:cubicBezTo>
                  <a:cubicBezTo>
                    <a:pt x="1187808" y="11430"/>
                    <a:pt x="1183549" y="7620"/>
                    <a:pt x="1179290" y="6350"/>
                  </a:cubicBezTo>
                  <a:cubicBezTo>
                    <a:pt x="1174320" y="5080"/>
                    <a:pt x="1170061" y="6350"/>
                    <a:pt x="1165092" y="5080"/>
                  </a:cubicBezTo>
                  <a:cubicBezTo>
                    <a:pt x="1164382" y="5080"/>
                    <a:pt x="1163672" y="3810"/>
                    <a:pt x="1162963" y="2540"/>
                  </a:cubicBezTo>
                  <a:cubicBezTo>
                    <a:pt x="1161543" y="-1270"/>
                    <a:pt x="1158703" y="0"/>
                    <a:pt x="1157284" y="1270"/>
                  </a:cubicBezTo>
                  <a:cubicBezTo>
                    <a:pt x="1155154" y="3810"/>
                    <a:pt x="1154444" y="7620"/>
                    <a:pt x="1153024" y="11430"/>
                  </a:cubicBezTo>
                  <a:cubicBezTo>
                    <a:pt x="1149475" y="12700"/>
                    <a:pt x="1144506" y="13970"/>
                    <a:pt x="1140957" y="17780"/>
                  </a:cubicBezTo>
                  <a:cubicBezTo>
                    <a:pt x="1138117" y="20320"/>
                    <a:pt x="1136697" y="21590"/>
                    <a:pt x="1134568" y="19050"/>
                  </a:cubicBezTo>
                  <a:lnTo>
                    <a:pt x="1133858" y="20320"/>
                  </a:lnTo>
                  <a:cubicBezTo>
                    <a:pt x="1135278" y="22860"/>
                    <a:pt x="1135987" y="26670"/>
                    <a:pt x="1137407" y="29210"/>
                  </a:cubicBezTo>
                  <a:cubicBezTo>
                    <a:pt x="1135278" y="30480"/>
                    <a:pt x="1132438" y="33020"/>
                    <a:pt x="1131018" y="31750"/>
                  </a:cubicBezTo>
                  <a:cubicBezTo>
                    <a:pt x="1127469" y="30480"/>
                    <a:pt x="1126049" y="33020"/>
                    <a:pt x="1123210" y="35560"/>
                  </a:cubicBezTo>
                  <a:cubicBezTo>
                    <a:pt x="1120370" y="39370"/>
                    <a:pt x="1116821" y="41910"/>
                    <a:pt x="1113981" y="44450"/>
                  </a:cubicBezTo>
                  <a:cubicBezTo>
                    <a:pt x="1113272" y="44450"/>
                    <a:pt x="1112562" y="44450"/>
                    <a:pt x="1111852" y="43180"/>
                  </a:cubicBezTo>
                  <a:cubicBezTo>
                    <a:pt x="1111142" y="43180"/>
                    <a:pt x="1110432" y="41910"/>
                    <a:pt x="1110432" y="41910"/>
                  </a:cubicBezTo>
                  <a:cubicBezTo>
                    <a:pt x="1106883" y="44450"/>
                    <a:pt x="1103333" y="46990"/>
                    <a:pt x="1099784" y="44450"/>
                  </a:cubicBezTo>
                  <a:cubicBezTo>
                    <a:pt x="1099074" y="44450"/>
                    <a:pt x="1099074" y="45720"/>
                    <a:pt x="1098364" y="45720"/>
                  </a:cubicBezTo>
                  <a:cubicBezTo>
                    <a:pt x="1094105" y="48260"/>
                    <a:pt x="1091266" y="57150"/>
                    <a:pt x="1085587" y="57150"/>
                  </a:cubicBezTo>
                  <a:cubicBezTo>
                    <a:pt x="1081327" y="57150"/>
                    <a:pt x="1077068" y="63500"/>
                    <a:pt x="1072809" y="63500"/>
                  </a:cubicBezTo>
                  <a:cubicBezTo>
                    <a:pt x="1067840" y="64770"/>
                    <a:pt x="1063581" y="67310"/>
                    <a:pt x="1059321" y="71120"/>
                  </a:cubicBezTo>
                  <a:cubicBezTo>
                    <a:pt x="1057902" y="72390"/>
                    <a:pt x="1056482" y="72390"/>
                    <a:pt x="1055772" y="72390"/>
                  </a:cubicBezTo>
                  <a:cubicBezTo>
                    <a:pt x="1052223" y="69850"/>
                    <a:pt x="1050093" y="73660"/>
                    <a:pt x="1048673" y="77470"/>
                  </a:cubicBezTo>
                  <a:cubicBezTo>
                    <a:pt x="1045124" y="86360"/>
                    <a:pt x="1039445" y="88900"/>
                    <a:pt x="1034476" y="91440"/>
                  </a:cubicBezTo>
                  <a:cubicBezTo>
                    <a:pt x="1028087" y="93980"/>
                    <a:pt x="1021698" y="95250"/>
                    <a:pt x="1015309" y="96520"/>
                  </a:cubicBezTo>
                  <a:cubicBezTo>
                    <a:pt x="1014600" y="96520"/>
                    <a:pt x="1013890" y="100330"/>
                    <a:pt x="1012470" y="101600"/>
                  </a:cubicBezTo>
                  <a:cubicBezTo>
                    <a:pt x="1011760" y="101600"/>
                    <a:pt x="1011050" y="100330"/>
                    <a:pt x="1011050" y="100330"/>
                  </a:cubicBezTo>
                  <a:cubicBezTo>
                    <a:pt x="1007501" y="107950"/>
                    <a:pt x="1005371" y="119380"/>
                    <a:pt x="998273" y="118110"/>
                  </a:cubicBezTo>
                  <a:lnTo>
                    <a:pt x="997563" y="118110"/>
                  </a:lnTo>
                  <a:cubicBezTo>
                    <a:pt x="991884" y="124460"/>
                    <a:pt x="986205" y="121920"/>
                    <a:pt x="981236" y="119380"/>
                  </a:cubicBezTo>
                  <a:cubicBezTo>
                    <a:pt x="979816" y="119380"/>
                    <a:pt x="977686" y="116840"/>
                    <a:pt x="976977" y="114300"/>
                  </a:cubicBezTo>
                  <a:cubicBezTo>
                    <a:pt x="974847" y="106680"/>
                    <a:pt x="969168" y="104140"/>
                    <a:pt x="964909" y="106680"/>
                  </a:cubicBezTo>
                  <a:cubicBezTo>
                    <a:pt x="961359" y="109220"/>
                    <a:pt x="957810" y="110490"/>
                    <a:pt x="954261" y="113030"/>
                  </a:cubicBezTo>
                  <a:cubicBezTo>
                    <a:pt x="948582" y="115570"/>
                    <a:pt x="943613" y="116840"/>
                    <a:pt x="937934" y="111760"/>
                  </a:cubicBezTo>
                  <a:cubicBezTo>
                    <a:pt x="932255" y="106680"/>
                    <a:pt x="927995" y="110490"/>
                    <a:pt x="925156" y="121920"/>
                  </a:cubicBezTo>
                  <a:cubicBezTo>
                    <a:pt x="923026" y="129540"/>
                    <a:pt x="917347" y="130810"/>
                    <a:pt x="913798" y="124460"/>
                  </a:cubicBezTo>
                  <a:cubicBezTo>
                    <a:pt x="911668" y="120650"/>
                    <a:pt x="910249" y="121920"/>
                    <a:pt x="908119" y="124460"/>
                  </a:cubicBezTo>
                  <a:lnTo>
                    <a:pt x="903860" y="132080"/>
                  </a:lnTo>
                  <a:cubicBezTo>
                    <a:pt x="903150" y="133350"/>
                    <a:pt x="901730" y="133350"/>
                    <a:pt x="901020" y="133350"/>
                  </a:cubicBezTo>
                  <a:lnTo>
                    <a:pt x="896761" y="133350"/>
                  </a:lnTo>
                  <a:cubicBezTo>
                    <a:pt x="893922" y="133350"/>
                    <a:pt x="891082" y="132080"/>
                    <a:pt x="888243" y="130810"/>
                  </a:cubicBezTo>
                  <a:cubicBezTo>
                    <a:pt x="884693" y="129540"/>
                    <a:pt x="881854" y="125730"/>
                    <a:pt x="878305" y="124460"/>
                  </a:cubicBezTo>
                  <a:cubicBezTo>
                    <a:pt x="872626" y="123190"/>
                    <a:pt x="871206" y="114300"/>
                    <a:pt x="869076" y="107950"/>
                  </a:cubicBezTo>
                  <a:cubicBezTo>
                    <a:pt x="867656" y="104140"/>
                    <a:pt x="864817" y="99060"/>
                    <a:pt x="861978" y="100330"/>
                  </a:cubicBezTo>
                  <a:cubicBezTo>
                    <a:pt x="859138" y="102870"/>
                    <a:pt x="856299" y="100330"/>
                    <a:pt x="854169" y="99060"/>
                  </a:cubicBezTo>
                  <a:cubicBezTo>
                    <a:pt x="853459" y="99060"/>
                    <a:pt x="852039" y="97790"/>
                    <a:pt x="851329" y="97790"/>
                  </a:cubicBezTo>
                  <a:cubicBezTo>
                    <a:pt x="846360" y="95250"/>
                    <a:pt x="842811" y="100330"/>
                    <a:pt x="839262" y="106680"/>
                  </a:cubicBezTo>
                  <a:lnTo>
                    <a:pt x="836422" y="111760"/>
                  </a:lnTo>
                  <a:cubicBezTo>
                    <a:pt x="835712" y="113030"/>
                    <a:pt x="835712" y="115570"/>
                    <a:pt x="835002" y="116840"/>
                  </a:cubicBezTo>
                  <a:cubicBezTo>
                    <a:pt x="830743" y="123190"/>
                    <a:pt x="826484" y="120650"/>
                    <a:pt x="821515" y="116840"/>
                  </a:cubicBezTo>
                  <a:cubicBezTo>
                    <a:pt x="817256" y="113030"/>
                    <a:pt x="812287" y="116840"/>
                    <a:pt x="810867" y="124460"/>
                  </a:cubicBezTo>
                  <a:cubicBezTo>
                    <a:pt x="810157" y="129540"/>
                    <a:pt x="809447" y="133350"/>
                    <a:pt x="805898" y="135890"/>
                  </a:cubicBezTo>
                  <a:cubicBezTo>
                    <a:pt x="802348" y="139700"/>
                    <a:pt x="798089" y="142240"/>
                    <a:pt x="797379" y="151130"/>
                  </a:cubicBezTo>
                  <a:cubicBezTo>
                    <a:pt x="797379" y="152400"/>
                    <a:pt x="796669" y="153670"/>
                    <a:pt x="795960" y="153670"/>
                  </a:cubicBezTo>
                  <a:cubicBezTo>
                    <a:pt x="793830" y="154940"/>
                    <a:pt x="792410" y="156210"/>
                    <a:pt x="790281" y="157480"/>
                  </a:cubicBezTo>
                  <a:lnTo>
                    <a:pt x="783892" y="157480"/>
                  </a:lnTo>
                  <a:cubicBezTo>
                    <a:pt x="779633" y="156210"/>
                    <a:pt x="775373" y="153670"/>
                    <a:pt x="771114" y="152400"/>
                  </a:cubicBezTo>
                  <a:cubicBezTo>
                    <a:pt x="766145" y="151130"/>
                    <a:pt x="761886" y="156210"/>
                    <a:pt x="756917" y="157480"/>
                  </a:cubicBezTo>
                  <a:lnTo>
                    <a:pt x="756207" y="158750"/>
                  </a:lnTo>
                  <a:cubicBezTo>
                    <a:pt x="754787" y="162560"/>
                    <a:pt x="752658" y="161290"/>
                    <a:pt x="751238" y="158750"/>
                  </a:cubicBezTo>
                  <a:cubicBezTo>
                    <a:pt x="748398" y="153670"/>
                    <a:pt x="743429" y="152400"/>
                    <a:pt x="739880" y="154940"/>
                  </a:cubicBezTo>
                  <a:cubicBezTo>
                    <a:pt x="735621" y="158750"/>
                    <a:pt x="731361" y="161290"/>
                    <a:pt x="727102" y="163830"/>
                  </a:cubicBezTo>
                  <a:cubicBezTo>
                    <a:pt x="725682" y="163830"/>
                    <a:pt x="724263" y="162560"/>
                    <a:pt x="723553" y="162560"/>
                  </a:cubicBezTo>
                  <a:cubicBezTo>
                    <a:pt x="722133" y="162560"/>
                    <a:pt x="720004" y="161290"/>
                    <a:pt x="719294" y="162560"/>
                  </a:cubicBezTo>
                  <a:cubicBezTo>
                    <a:pt x="713615" y="170180"/>
                    <a:pt x="707936" y="167640"/>
                    <a:pt x="702967" y="162560"/>
                  </a:cubicBezTo>
                  <a:cubicBezTo>
                    <a:pt x="700127" y="160020"/>
                    <a:pt x="695868" y="157480"/>
                    <a:pt x="694448" y="149860"/>
                  </a:cubicBezTo>
                  <a:cubicBezTo>
                    <a:pt x="693738" y="144780"/>
                    <a:pt x="690899" y="139700"/>
                    <a:pt x="688769" y="135890"/>
                  </a:cubicBezTo>
                  <a:cubicBezTo>
                    <a:pt x="685220" y="129540"/>
                    <a:pt x="681670" y="120650"/>
                    <a:pt x="675282" y="120650"/>
                  </a:cubicBezTo>
                  <a:cubicBezTo>
                    <a:pt x="673862" y="120650"/>
                    <a:pt x="672442" y="115570"/>
                    <a:pt x="671732" y="116840"/>
                  </a:cubicBezTo>
                  <a:cubicBezTo>
                    <a:pt x="668893" y="118110"/>
                    <a:pt x="668893" y="115570"/>
                    <a:pt x="667473" y="113030"/>
                  </a:cubicBezTo>
                  <a:cubicBezTo>
                    <a:pt x="666053" y="110490"/>
                    <a:pt x="663924" y="107950"/>
                    <a:pt x="662504" y="104140"/>
                  </a:cubicBezTo>
                  <a:cubicBezTo>
                    <a:pt x="660374" y="99060"/>
                    <a:pt x="658245" y="92710"/>
                    <a:pt x="656115" y="87630"/>
                  </a:cubicBezTo>
                  <a:cubicBezTo>
                    <a:pt x="653986" y="82550"/>
                    <a:pt x="652566" y="76200"/>
                    <a:pt x="650436" y="71120"/>
                  </a:cubicBezTo>
                  <a:cubicBezTo>
                    <a:pt x="649726" y="69850"/>
                    <a:pt x="647597" y="68580"/>
                    <a:pt x="646887" y="69850"/>
                  </a:cubicBezTo>
                  <a:lnTo>
                    <a:pt x="638368" y="77470"/>
                  </a:lnTo>
                  <a:cubicBezTo>
                    <a:pt x="636949" y="78740"/>
                    <a:pt x="636239" y="81280"/>
                    <a:pt x="635529" y="83820"/>
                  </a:cubicBezTo>
                  <a:lnTo>
                    <a:pt x="634819" y="82550"/>
                  </a:lnTo>
                  <a:cubicBezTo>
                    <a:pt x="635529" y="78740"/>
                    <a:pt x="636239" y="74930"/>
                    <a:pt x="636949" y="73660"/>
                  </a:cubicBezTo>
                  <a:lnTo>
                    <a:pt x="628430" y="69850"/>
                  </a:lnTo>
                  <a:cubicBezTo>
                    <a:pt x="626301" y="68580"/>
                    <a:pt x="622751" y="68580"/>
                    <a:pt x="621332" y="68580"/>
                  </a:cubicBezTo>
                  <a:lnTo>
                    <a:pt x="609974" y="68580"/>
                  </a:lnTo>
                  <a:cubicBezTo>
                    <a:pt x="605714" y="68580"/>
                    <a:pt x="602165" y="67310"/>
                    <a:pt x="597906" y="68580"/>
                  </a:cubicBezTo>
                  <a:cubicBezTo>
                    <a:pt x="595066" y="69850"/>
                    <a:pt x="592937" y="67310"/>
                    <a:pt x="590807" y="64770"/>
                  </a:cubicBezTo>
                  <a:cubicBezTo>
                    <a:pt x="585128" y="57150"/>
                    <a:pt x="579449" y="48260"/>
                    <a:pt x="571641" y="52070"/>
                  </a:cubicBezTo>
                  <a:cubicBezTo>
                    <a:pt x="570931" y="52070"/>
                    <a:pt x="569511" y="50800"/>
                    <a:pt x="568801" y="49530"/>
                  </a:cubicBezTo>
                  <a:cubicBezTo>
                    <a:pt x="566672" y="48260"/>
                    <a:pt x="565252" y="45720"/>
                    <a:pt x="562412" y="43180"/>
                  </a:cubicBezTo>
                  <a:cubicBezTo>
                    <a:pt x="562412" y="46990"/>
                    <a:pt x="562412" y="48260"/>
                    <a:pt x="563122" y="50800"/>
                  </a:cubicBezTo>
                  <a:cubicBezTo>
                    <a:pt x="561702" y="53340"/>
                    <a:pt x="560993" y="52070"/>
                    <a:pt x="560283" y="50800"/>
                  </a:cubicBezTo>
                  <a:cubicBezTo>
                    <a:pt x="559573" y="52070"/>
                    <a:pt x="558863" y="54610"/>
                    <a:pt x="558153" y="54610"/>
                  </a:cubicBezTo>
                  <a:cubicBezTo>
                    <a:pt x="554604" y="57150"/>
                    <a:pt x="551054" y="58420"/>
                    <a:pt x="547505" y="60960"/>
                  </a:cubicBezTo>
                  <a:cubicBezTo>
                    <a:pt x="546085" y="62230"/>
                    <a:pt x="544666" y="63500"/>
                    <a:pt x="543956" y="64770"/>
                  </a:cubicBezTo>
                  <a:cubicBezTo>
                    <a:pt x="541116" y="68580"/>
                    <a:pt x="538987" y="74930"/>
                    <a:pt x="534017" y="73660"/>
                  </a:cubicBezTo>
                  <a:cubicBezTo>
                    <a:pt x="533308" y="73660"/>
                    <a:pt x="531888" y="76200"/>
                    <a:pt x="530468" y="76200"/>
                  </a:cubicBezTo>
                  <a:cubicBezTo>
                    <a:pt x="529048" y="77470"/>
                    <a:pt x="526919" y="77470"/>
                    <a:pt x="525499" y="78740"/>
                  </a:cubicBezTo>
                  <a:lnTo>
                    <a:pt x="524079" y="78740"/>
                  </a:lnTo>
                  <a:cubicBezTo>
                    <a:pt x="519820" y="81280"/>
                    <a:pt x="516271" y="83820"/>
                    <a:pt x="512011" y="85090"/>
                  </a:cubicBezTo>
                  <a:lnTo>
                    <a:pt x="509172" y="85090"/>
                  </a:lnTo>
                  <a:cubicBezTo>
                    <a:pt x="505623" y="85090"/>
                    <a:pt x="502783" y="83820"/>
                    <a:pt x="499234" y="83820"/>
                  </a:cubicBezTo>
                  <a:cubicBezTo>
                    <a:pt x="495685" y="83820"/>
                    <a:pt x="492135" y="86360"/>
                    <a:pt x="488586" y="86360"/>
                  </a:cubicBezTo>
                  <a:cubicBezTo>
                    <a:pt x="484327" y="86360"/>
                    <a:pt x="479357" y="86360"/>
                    <a:pt x="475808" y="81280"/>
                  </a:cubicBezTo>
                  <a:cubicBezTo>
                    <a:pt x="475098" y="80010"/>
                    <a:pt x="472969" y="80010"/>
                    <a:pt x="471549" y="81280"/>
                  </a:cubicBezTo>
                  <a:cubicBezTo>
                    <a:pt x="466580" y="82550"/>
                    <a:pt x="461611" y="83820"/>
                    <a:pt x="457352" y="86360"/>
                  </a:cubicBezTo>
                  <a:cubicBezTo>
                    <a:pt x="453092" y="88900"/>
                    <a:pt x="450963" y="86360"/>
                    <a:pt x="449543" y="80010"/>
                  </a:cubicBezTo>
                  <a:cubicBezTo>
                    <a:pt x="448833" y="77470"/>
                    <a:pt x="447413" y="74930"/>
                    <a:pt x="445994" y="72390"/>
                  </a:cubicBezTo>
                  <a:cubicBezTo>
                    <a:pt x="443864" y="69850"/>
                    <a:pt x="441734" y="66040"/>
                    <a:pt x="439605" y="66040"/>
                  </a:cubicBezTo>
                  <a:cubicBezTo>
                    <a:pt x="434636" y="66040"/>
                    <a:pt x="431796" y="60960"/>
                    <a:pt x="428247" y="57150"/>
                  </a:cubicBezTo>
                  <a:cubicBezTo>
                    <a:pt x="422568" y="50800"/>
                    <a:pt x="417599" y="43180"/>
                    <a:pt x="410500" y="44450"/>
                  </a:cubicBezTo>
                  <a:lnTo>
                    <a:pt x="410500" y="38100"/>
                  </a:lnTo>
                  <a:cubicBezTo>
                    <a:pt x="411920" y="38100"/>
                    <a:pt x="413340" y="38100"/>
                    <a:pt x="414759" y="36830"/>
                  </a:cubicBezTo>
                  <a:cubicBezTo>
                    <a:pt x="412630" y="34290"/>
                    <a:pt x="412630" y="30480"/>
                    <a:pt x="411210" y="27940"/>
                  </a:cubicBezTo>
                  <a:cubicBezTo>
                    <a:pt x="408370" y="24130"/>
                    <a:pt x="405531" y="22860"/>
                    <a:pt x="402691" y="20320"/>
                  </a:cubicBezTo>
                  <a:cubicBezTo>
                    <a:pt x="400562" y="19050"/>
                    <a:pt x="397722" y="19050"/>
                    <a:pt x="399142" y="25400"/>
                  </a:cubicBezTo>
                  <a:cubicBezTo>
                    <a:pt x="395593" y="26670"/>
                    <a:pt x="392753" y="26670"/>
                    <a:pt x="391334" y="29210"/>
                  </a:cubicBezTo>
                  <a:cubicBezTo>
                    <a:pt x="388494" y="33020"/>
                    <a:pt x="385655" y="30480"/>
                    <a:pt x="383525" y="27940"/>
                  </a:cubicBezTo>
                  <a:cubicBezTo>
                    <a:pt x="382105" y="26670"/>
                    <a:pt x="380686" y="25400"/>
                    <a:pt x="379266" y="26670"/>
                  </a:cubicBezTo>
                  <a:cubicBezTo>
                    <a:pt x="370747" y="34290"/>
                    <a:pt x="362229" y="30480"/>
                    <a:pt x="353710" y="30480"/>
                  </a:cubicBezTo>
                  <a:cubicBezTo>
                    <a:pt x="352291" y="30480"/>
                    <a:pt x="350871" y="29210"/>
                    <a:pt x="348741" y="29210"/>
                  </a:cubicBezTo>
                  <a:cubicBezTo>
                    <a:pt x="345902" y="27940"/>
                    <a:pt x="343772" y="25400"/>
                    <a:pt x="340933" y="24130"/>
                  </a:cubicBezTo>
                  <a:cubicBezTo>
                    <a:pt x="338093" y="22860"/>
                    <a:pt x="334544" y="21590"/>
                    <a:pt x="331704" y="20320"/>
                  </a:cubicBezTo>
                  <a:lnTo>
                    <a:pt x="329575" y="20320"/>
                  </a:lnTo>
                  <a:cubicBezTo>
                    <a:pt x="324606" y="20320"/>
                    <a:pt x="319637" y="21590"/>
                    <a:pt x="315377" y="21590"/>
                  </a:cubicBezTo>
                  <a:cubicBezTo>
                    <a:pt x="311828" y="21590"/>
                    <a:pt x="308279" y="19050"/>
                    <a:pt x="304020" y="17780"/>
                  </a:cubicBezTo>
                  <a:cubicBezTo>
                    <a:pt x="303310" y="7620"/>
                    <a:pt x="297631" y="10160"/>
                    <a:pt x="294081" y="5080"/>
                  </a:cubicBezTo>
                  <a:cubicBezTo>
                    <a:pt x="293371" y="3810"/>
                    <a:pt x="291952" y="5080"/>
                    <a:pt x="291242" y="5080"/>
                  </a:cubicBezTo>
                  <a:cubicBezTo>
                    <a:pt x="286983" y="3810"/>
                    <a:pt x="284143" y="7620"/>
                    <a:pt x="282723" y="13970"/>
                  </a:cubicBezTo>
                  <a:cubicBezTo>
                    <a:pt x="280594" y="20320"/>
                    <a:pt x="274915" y="22860"/>
                    <a:pt x="277044" y="33020"/>
                  </a:cubicBezTo>
                  <a:cubicBezTo>
                    <a:pt x="277754" y="34290"/>
                    <a:pt x="279174" y="35560"/>
                    <a:pt x="279884" y="38100"/>
                  </a:cubicBezTo>
                  <a:cubicBezTo>
                    <a:pt x="279884" y="41910"/>
                    <a:pt x="279174" y="44450"/>
                    <a:pt x="277044" y="43180"/>
                  </a:cubicBezTo>
                  <a:cubicBezTo>
                    <a:pt x="276335" y="43180"/>
                    <a:pt x="275625" y="45720"/>
                    <a:pt x="274915" y="46990"/>
                  </a:cubicBezTo>
                  <a:cubicBezTo>
                    <a:pt x="274205" y="48260"/>
                    <a:pt x="274205" y="50800"/>
                    <a:pt x="273495" y="50800"/>
                  </a:cubicBezTo>
                  <a:cubicBezTo>
                    <a:pt x="269236" y="53340"/>
                    <a:pt x="266396" y="59690"/>
                    <a:pt x="261427" y="58420"/>
                  </a:cubicBezTo>
                  <a:lnTo>
                    <a:pt x="260008" y="58420"/>
                  </a:lnTo>
                  <a:cubicBezTo>
                    <a:pt x="255748" y="64770"/>
                    <a:pt x="251489" y="63500"/>
                    <a:pt x="246520" y="62230"/>
                  </a:cubicBezTo>
                  <a:cubicBezTo>
                    <a:pt x="244390" y="60960"/>
                    <a:pt x="241551" y="62230"/>
                    <a:pt x="238711" y="62230"/>
                  </a:cubicBezTo>
                  <a:cubicBezTo>
                    <a:pt x="236582" y="62230"/>
                    <a:pt x="234452" y="62230"/>
                    <a:pt x="232323" y="59690"/>
                  </a:cubicBezTo>
                  <a:cubicBezTo>
                    <a:pt x="229483" y="57150"/>
                    <a:pt x="226644" y="53340"/>
                    <a:pt x="223804" y="50800"/>
                  </a:cubicBezTo>
                  <a:cubicBezTo>
                    <a:pt x="220965" y="48260"/>
                    <a:pt x="217415" y="48260"/>
                    <a:pt x="217415" y="39370"/>
                  </a:cubicBezTo>
                  <a:cubicBezTo>
                    <a:pt x="217415" y="38100"/>
                    <a:pt x="215996" y="36830"/>
                    <a:pt x="215996" y="35560"/>
                  </a:cubicBezTo>
                  <a:cubicBezTo>
                    <a:pt x="211027" y="43180"/>
                    <a:pt x="206767" y="49530"/>
                    <a:pt x="202508" y="55880"/>
                  </a:cubicBezTo>
                  <a:cubicBezTo>
                    <a:pt x="200378" y="59690"/>
                    <a:pt x="197539" y="64770"/>
                    <a:pt x="198959" y="71120"/>
                  </a:cubicBezTo>
                  <a:cubicBezTo>
                    <a:pt x="198959" y="72390"/>
                    <a:pt x="198249" y="73660"/>
                    <a:pt x="198249" y="74930"/>
                  </a:cubicBezTo>
                  <a:cubicBezTo>
                    <a:pt x="197539" y="77470"/>
                    <a:pt x="196829" y="80010"/>
                    <a:pt x="195409" y="81280"/>
                  </a:cubicBezTo>
                  <a:cubicBezTo>
                    <a:pt x="193990" y="85090"/>
                    <a:pt x="192570" y="88900"/>
                    <a:pt x="191150" y="93980"/>
                  </a:cubicBezTo>
                  <a:lnTo>
                    <a:pt x="186891" y="101600"/>
                  </a:lnTo>
                  <a:cubicBezTo>
                    <a:pt x="185471" y="105410"/>
                    <a:pt x="184051" y="109220"/>
                    <a:pt x="181922" y="111760"/>
                  </a:cubicBezTo>
                  <a:cubicBezTo>
                    <a:pt x="176953" y="119380"/>
                    <a:pt x="171984" y="127000"/>
                    <a:pt x="166305" y="134620"/>
                  </a:cubicBezTo>
                  <a:cubicBezTo>
                    <a:pt x="163465" y="139700"/>
                    <a:pt x="159916" y="143510"/>
                    <a:pt x="157076" y="148590"/>
                  </a:cubicBezTo>
                  <a:cubicBezTo>
                    <a:pt x="152107" y="156210"/>
                    <a:pt x="146428" y="162560"/>
                    <a:pt x="143589" y="173990"/>
                  </a:cubicBezTo>
                  <a:cubicBezTo>
                    <a:pt x="143589" y="175260"/>
                    <a:pt x="142169" y="176530"/>
                    <a:pt x="141459" y="177800"/>
                  </a:cubicBezTo>
                  <a:cubicBezTo>
                    <a:pt x="137910" y="182880"/>
                    <a:pt x="132231" y="182880"/>
                    <a:pt x="132231" y="193040"/>
                  </a:cubicBezTo>
                  <a:cubicBezTo>
                    <a:pt x="126552" y="193040"/>
                    <a:pt x="123712" y="200660"/>
                    <a:pt x="120873" y="207010"/>
                  </a:cubicBezTo>
                  <a:cubicBezTo>
                    <a:pt x="118743" y="212090"/>
                    <a:pt x="116614" y="218440"/>
                    <a:pt x="113774" y="222250"/>
                  </a:cubicBezTo>
                  <a:cubicBezTo>
                    <a:pt x="110935" y="224790"/>
                    <a:pt x="107385" y="223520"/>
                    <a:pt x="103836" y="223520"/>
                  </a:cubicBezTo>
                  <a:cubicBezTo>
                    <a:pt x="102416" y="223520"/>
                    <a:pt x="100997" y="223520"/>
                    <a:pt x="100997" y="224790"/>
                  </a:cubicBezTo>
                  <a:cubicBezTo>
                    <a:pt x="98157" y="229870"/>
                    <a:pt x="94608" y="233680"/>
                    <a:pt x="92478" y="240030"/>
                  </a:cubicBezTo>
                  <a:cubicBezTo>
                    <a:pt x="90349" y="246380"/>
                    <a:pt x="88219" y="250190"/>
                    <a:pt x="84670" y="251460"/>
                  </a:cubicBezTo>
                  <a:cubicBezTo>
                    <a:pt x="81120" y="252730"/>
                    <a:pt x="77571" y="259080"/>
                    <a:pt x="72602" y="255270"/>
                  </a:cubicBezTo>
                  <a:cubicBezTo>
                    <a:pt x="68343" y="252730"/>
                    <a:pt x="63374" y="255270"/>
                    <a:pt x="60534" y="250190"/>
                  </a:cubicBezTo>
                  <a:cubicBezTo>
                    <a:pt x="54855" y="251460"/>
                    <a:pt x="50596" y="254000"/>
                    <a:pt x="45627" y="255270"/>
                  </a:cubicBezTo>
                  <a:cubicBezTo>
                    <a:pt x="39948" y="257810"/>
                    <a:pt x="33559" y="256540"/>
                    <a:pt x="28590" y="264160"/>
                  </a:cubicBezTo>
                  <a:cubicBezTo>
                    <a:pt x="24331" y="270510"/>
                    <a:pt x="20781" y="276860"/>
                    <a:pt x="14392" y="275590"/>
                  </a:cubicBezTo>
                  <a:cubicBezTo>
                    <a:pt x="15102" y="283210"/>
                    <a:pt x="15812" y="289560"/>
                    <a:pt x="16522" y="297180"/>
                  </a:cubicBezTo>
                  <a:cubicBezTo>
                    <a:pt x="17942" y="317500"/>
                    <a:pt x="19362" y="337820"/>
                    <a:pt x="20071" y="358140"/>
                  </a:cubicBezTo>
                  <a:cubicBezTo>
                    <a:pt x="22201" y="383540"/>
                    <a:pt x="22911" y="407670"/>
                    <a:pt x="21491" y="431800"/>
                  </a:cubicBezTo>
                  <a:cubicBezTo>
                    <a:pt x="20071" y="466090"/>
                    <a:pt x="13683" y="1639570"/>
                    <a:pt x="7294" y="1671320"/>
                  </a:cubicBezTo>
                  <a:lnTo>
                    <a:pt x="905" y="1697990"/>
                  </a:lnTo>
                  <a:cubicBezTo>
                    <a:pt x="-1635" y="1704340"/>
                    <a:pt x="1615" y="1708150"/>
                    <a:pt x="5164" y="1709420"/>
                  </a:cubicBezTo>
                  <a:cubicBezTo>
                    <a:pt x="9423" y="1710690"/>
                    <a:pt x="10843" y="1715770"/>
                    <a:pt x="12263" y="1722120"/>
                  </a:cubicBezTo>
                  <a:cubicBezTo>
                    <a:pt x="13683" y="1732280"/>
                    <a:pt x="11553" y="1742440"/>
                    <a:pt x="14392" y="1752600"/>
                  </a:cubicBezTo>
                  <a:cubicBezTo>
                    <a:pt x="15812" y="1757680"/>
                    <a:pt x="14392" y="1766570"/>
                    <a:pt x="13683" y="1774190"/>
                  </a:cubicBezTo>
                  <a:cubicBezTo>
                    <a:pt x="12973" y="1784350"/>
                    <a:pt x="14392" y="1794510"/>
                    <a:pt x="16522" y="1803400"/>
                  </a:cubicBezTo>
                  <a:cubicBezTo>
                    <a:pt x="21491" y="1818640"/>
                    <a:pt x="22201" y="1836420"/>
                    <a:pt x="22201" y="1852930"/>
                  </a:cubicBezTo>
                  <a:cubicBezTo>
                    <a:pt x="22201" y="1856740"/>
                    <a:pt x="22911" y="1860550"/>
                    <a:pt x="23621" y="1863090"/>
                  </a:cubicBezTo>
                  <a:cubicBezTo>
                    <a:pt x="25041" y="1865630"/>
                    <a:pt x="27880" y="1868170"/>
                    <a:pt x="30720" y="1869440"/>
                  </a:cubicBezTo>
                  <a:lnTo>
                    <a:pt x="47756" y="1884680"/>
                  </a:lnTo>
                  <a:cubicBezTo>
                    <a:pt x="55565" y="1892300"/>
                    <a:pt x="61954" y="1891030"/>
                    <a:pt x="69052" y="1882140"/>
                  </a:cubicBezTo>
                  <a:cubicBezTo>
                    <a:pt x="69762" y="1880870"/>
                    <a:pt x="71892" y="1879600"/>
                    <a:pt x="72602" y="1879600"/>
                  </a:cubicBezTo>
                  <a:cubicBezTo>
                    <a:pt x="77571" y="1880870"/>
                    <a:pt x="82540" y="1880870"/>
                    <a:pt x="86799" y="1888490"/>
                  </a:cubicBezTo>
                  <a:cubicBezTo>
                    <a:pt x="91768" y="1896110"/>
                    <a:pt x="98867" y="1901190"/>
                    <a:pt x="104546" y="1907540"/>
                  </a:cubicBezTo>
                  <a:cubicBezTo>
                    <a:pt x="108095" y="1911350"/>
                    <a:pt x="112355" y="1916430"/>
                    <a:pt x="114484" y="1921510"/>
                  </a:cubicBezTo>
                  <a:cubicBezTo>
                    <a:pt x="115904" y="1924050"/>
                    <a:pt x="117324" y="1926590"/>
                    <a:pt x="118743" y="1927860"/>
                  </a:cubicBezTo>
                  <a:cubicBezTo>
                    <a:pt x="126552" y="1932940"/>
                    <a:pt x="130811" y="1945640"/>
                    <a:pt x="135780" y="1955800"/>
                  </a:cubicBezTo>
                  <a:cubicBezTo>
                    <a:pt x="140040" y="1964690"/>
                    <a:pt x="145718" y="1969770"/>
                    <a:pt x="152107" y="1971040"/>
                  </a:cubicBezTo>
                  <a:cubicBezTo>
                    <a:pt x="159206" y="1973580"/>
                    <a:pt x="166305" y="1974850"/>
                    <a:pt x="173403" y="1977390"/>
                  </a:cubicBezTo>
                  <a:cubicBezTo>
                    <a:pt x="176243" y="1978660"/>
                    <a:pt x="179792" y="1979930"/>
                    <a:pt x="182632" y="1982470"/>
                  </a:cubicBezTo>
                  <a:cubicBezTo>
                    <a:pt x="186181" y="1985010"/>
                    <a:pt x="189730" y="1985010"/>
                    <a:pt x="192570" y="1988820"/>
                  </a:cubicBezTo>
                  <a:cubicBezTo>
                    <a:pt x="196829" y="1995170"/>
                    <a:pt x="201088" y="1998980"/>
                    <a:pt x="206767" y="1996440"/>
                  </a:cubicBezTo>
                  <a:cubicBezTo>
                    <a:pt x="208897" y="1995170"/>
                    <a:pt x="211736" y="1997710"/>
                    <a:pt x="213866" y="1998980"/>
                  </a:cubicBezTo>
                  <a:cubicBezTo>
                    <a:pt x="214576" y="1998980"/>
                    <a:pt x="215286" y="2000250"/>
                    <a:pt x="215996" y="2000250"/>
                  </a:cubicBezTo>
                  <a:cubicBezTo>
                    <a:pt x="223804" y="2001520"/>
                    <a:pt x="230903" y="1998980"/>
                    <a:pt x="238002" y="1996440"/>
                  </a:cubicBezTo>
                  <a:cubicBezTo>
                    <a:pt x="240841" y="1995170"/>
                    <a:pt x="243681" y="1993900"/>
                    <a:pt x="246520" y="1991360"/>
                  </a:cubicBezTo>
                  <a:cubicBezTo>
                    <a:pt x="254329" y="1985010"/>
                    <a:pt x="262137" y="1978660"/>
                    <a:pt x="269236" y="1971040"/>
                  </a:cubicBezTo>
                  <a:cubicBezTo>
                    <a:pt x="274205" y="1965960"/>
                    <a:pt x="279174" y="1960880"/>
                    <a:pt x="284853" y="1965960"/>
                  </a:cubicBezTo>
                  <a:lnTo>
                    <a:pt x="287693" y="1965960"/>
                  </a:lnTo>
                  <a:cubicBezTo>
                    <a:pt x="292662" y="1965960"/>
                    <a:pt x="297631" y="1964690"/>
                    <a:pt x="301890" y="1963420"/>
                  </a:cubicBezTo>
                  <a:cubicBezTo>
                    <a:pt x="302600" y="1963420"/>
                    <a:pt x="304020" y="1963420"/>
                    <a:pt x="304020" y="1962150"/>
                  </a:cubicBezTo>
                  <a:cubicBezTo>
                    <a:pt x="306149" y="1957070"/>
                    <a:pt x="309698" y="1957070"/>
                    <a:pt x="313248" y="1955800"/>
                  </a:cubicBezTo>
                  <a:cubicBezTo>
                    <a:pt x="318927" y="1954530"/>
                    <a:pt x="324606" y="1954530"/>
                    <a:pt x="328865" y="1948180"/>
                  </a:cubicBezTo>
                  <a:cubicBezTo>
                    <a:pt x="333124" y="1943100"/>
                    <a:pt x="337383" y="1941830"/>
                    <a:pt x="342353" y="1940560"/>
                  </a:cubicBezTo>
                  <a:cubicBezTo>
                    <a:pt x="343062" y="1940560"/>
                    <a:pt x="344482" y="1939290"/>
                    <a:pt x="345192" y="1939290"/>
                  </a:cubicBezTo>
                  <a:cubicBezTo>
                    <a:pt x="348741" y="1938020"/>
                    <a:pt x="352291" y="1934210"/>
                    <a:pt x="355130" y="1935480"/>
                  </a:cubicBezTo>
                  <a:cubicBezTo>
                    <a:pt x="361519" y="1938020"/>
                    <a:pt x="364358" y="1934210"/>
                    <a:pt x="368618" y="1924050"/>
                  </a:cubicBezTo>
                  <a:cubicBezTo>
                    <a:pt x="369328" y="1921510"/>
                    <a:pt x="371457" y="1920240"/>
                    <a:pt x="372877" y="1918970"/>
                  </a:cubicBezTo>
                  <a:cubicBezTo>
                    <a:pt x="376426" y="1917700"/>
                    <a:pt x="379976" y="1918970"/>
                    <a:pt x="383525" y="1917700"/>
                  </a:cubicBezTo>
                  <a:cubicBezTo>
                    <a:pt x="385655" y="1917700"/>
                    <a:pt x="387784" y="1913890"/>
                    <a:pt x="389204" y="1913890"/>
                  </a:cubicBezTo>
                  <a:cubicBezTo>
                    <a:pt x="394883" y="1915160"/>
                    <a:pt x="401272" y="1911350"/>
                    <a:pt x="406241" y="1917700"/>
                  </a:cubicBezTo>
                  <a:cubicBezTo>
                    <a:pt x="406951" y="1918970"/>
                    <a:pt x="408370" y="1918970"/>
                    <a:pt x="409790" y="1918970"/>
                  </a:cubicBezTo>
                  <a:cubicBezTo>
                    <a:pt x="419019" y="1920240"/>
                    <a:pt x="426827" y="1925320"/>
                    <a:pt x="433216" y="1935480"/>
                  </a:cubicBezTo>
                  <a:cubicBezTo>
                    <a:pt x="435346" y="1939290"/>
                    <a:pt x="438185" y="1941830"/>
                    <a:pt x="440315" y="1944370"/>
                  </a:cubicBezTo>
                  <a:cubicBezTo>
                    <a:pt x="442444" y="1946910"/>
                    <a:pt x="445284" y="1946910"/>
                    <a:pt x="447413" y="1948180"/>
                  </a:cubicBezTo>
                  <a:cubicBezTo>
                    <a:pt x="449543" y="1949450"/>
                    <a:pt x="450963" y="1950720"/>
                    <a:pt x="453092" y="1950720"/>
                  </a:cubicBezTo>
                  <a:cubicBezTo>
                    <a:pt x="456642" y="1950720"/>
                    <a:pt x="459481" y="1953260"/>
                    <a:pt x="461611" y="1958340"/>
                  </a:cubicBezTo>
                  <a:cubicBezTo>
                    <a:pt x="462321" y="1959610"/>
                    <a:pt x="463030" y="1960880"/>
                    <a:pt x="463740" y="1963420"/>
                  </a:cubicBezTo>
                  <a:cubicBezTo>
                    <a:pt x="463030" y="1967230"/>
                    <a:pt x="467290" y="1977390"/>
                    <a:pt x="470129" y="1977390"/>
                  </a:cubicBezTo>
                  <a:cubicBezTo>
                    <a:pt x="475098" y="1977390"/>
                    <a:pt x="480067" y="1979930"/>
                    <a:pt x="484327" y="1986280"/>
                  </a:cubicBezTo>
                  <a:cubicBezTo>
                    <a:pt x="485036" y="1987550"/>
                    <a:pt x="486456" y="1987550"/>
                    <a:pt x="487876" y="1986280"/>
                  </a:cubicBezTo>
                  <a:cubicBezTo>
                    <a:pt x="490006" y="1985010"/>
                    <a:pt x="491425" y="1985010"/>
                    <a:pt x="492845" y="1988820"/>
                  </a:cubicBezTo>
                  <a:cubicBezTo>
                    <a:pt x="493555" y="1990090"/>
                    <a:pt x="496394" y="1990090"/>
                    <a:pt x="497814" y="1990090"/>
                  </a:cubicBezTo>
                  <a:cubicBezTo>
                    <a:pt x="501363" y="1990090"/>
                    <a:pt x="505623" y="1988820"/>
                    <a:pt x="509172" y="1990090"/>
                  </a:cubicBezTo>
                  <a:cubicBezTo>
                    <a:pt x="515561" y="1991360"/>
                    <a:pt x="521240" y="1992630"/>
                    <a:pt x="527629" y="1995170"/>
                  </a:cubicBezTo>
                  <a:cubicBezTo>
                    <a:pt x="529048" y="1995170"/>
                    <a:pt x="530468" y="1996440"/>
                    <a:pt x="531178" y="1997710"/>
                  </a:cubicBezTo>
                  <a:cubicBezTo>
                    <a:pt x="532598" y="2004060"/>
                    <a:pt x="536147" y="2004060"/>
                    <a:pt x="538277" y="2005330"/>
                  </a:cubicBezTo>
                  <a:cubicBezTo>
                    <a:pt x="540406" y="2006600"/>
                    <a:pt x="543246" y="2007870"/>
                    <a:pt x="544666" y="2007870"/>
                  </a:cubicBezTo>
                  <a:cubicBezTo>
                    <a:pt x="545375" y="2006600"/>
                    <a:pt x="546795" y="2005330"/>
                    <a:pt x="548215" y="2002790"/>
                  </a:cubicBezTo>
                  <a:cubicBezTo>
                    <a:pt x="545375" y="2002790"/>
                    <a:pt x="543956" y="2004060"/>
                    <a:pt x="542536" y="2004060"/>
                  </a:cubicBezTo>
                  <a:cubicBezTo>
                    <a:pt x="545375" y="1997710"/>
                    <a:pt x="548215" y="1996440"/>
                    <a:pt x="551764" y="2000250"/>
                  </a:cubicBezTo>
                  <a:cubicBezTo>
                    <a:pt x="556023" y="2006600"/>
                    <a:pt x="559573" y="2006600"/>
                    <a:pt x="564542" y="2000250"/>
                  </a:cubicBezTo>
                  <a:lnTo>
                    <a:pt x="568801" y="1996440"/>
                  </a:lnTo>
                  <a:lnTo>
                    <a:pt x="568801" y="1990090"/>
                  </a:lnTo>
                  <a:cubicBezTo>
                    <a:pt x="570931" y="1991360"/>
                    <a:pt x="573060" y="1993900"/>
                    <a:pt x="574480" y="1993900"/>
                  </a:cubicBezTo>
                  <a:cubicBezTo>
                    <a:pt x="578739" y="1990090"/>
                    <a:pt x="582999" y="1986280"/>
                    <a:pt x="586548" y="1981200"/>
                  </a:cubicBezTo>
                  <a:cubicBezTo>
                    <a:pt x="590807" y="1976120"/>
                    <a:pt x="594356" y="1969770"/>
                    <a:pt x="597906" y="1964690"/>
                  </a:cubicBezTo>
                  <a:cubicBezTo>
                    <a:pt x="598616" y="1964690"/>
                    <a:pt x="598616" y="1963420"/>
                    <a:pt x="599326" y="1963420"/>
                  </a:cubicBezTo>
                  <a:cubicBezTo>
                    <a:pt x="604295" y="1960880"/>
                    <a:pt x="608554" y="1959610"/>
                    <a:pt x="613523" y="1957070"/>
                  </a:cubicBezTo>
                  <a:cubicBezTo>
                    <a:pt x="616362" y="1955800"/>
                    <a:pt x="618492" y="1953260"/>
                    <a:pt x="621332" y="1951990"/>
                  </a:cubicBezTo>
                  <a:cubicBezTo>
                    <a:pt x="623461" y="1950720"/>
                    <a:pt x="624881" y="1950720"/>
                    <a:pt x="627010" y="1949450"/>
                  </a:cubicBezTo>
                  <a:lnTo>
                    <a:pt x="634109" y="1949450"/>
                  </a:lnTo>
                  <a:cubicBezTo>
                    <a:pt x="635529" y="1949450"/>
                    <a:pt x="637659" y="1949450"/>
                    <a:pt x="639078" y="1948180"/>
                  </a:cubicBezTo>
                  <a:cubicBezTo>
                    <a:pt x="639788" y="1945640"/>
                    <a:pt x="641208" y="1941830"/>
                    <a:pt x="641918" y="1941830"/>
                  </a:cubicBezTo>
                  <a:cubicBezTo>
                    <a:pt x="644047" y="1941830"/>
                    <a:pt x="645467" y="1944370"/>
                    <a:pt x="647597" y="1945640"/>
                  </a:cubicBezTo>
                  <a:cubicBezTo>
                    <a:pt x="648307" y="1945640"/>
                    <a:pt x="648307" y="1946910"/>
                    <a:pt x="648307" y="1948180"/>
                  </a:cubicBezTo>
                  <a:cubicBezTo>
                    <a:pt x="651146" y="1953260"/>
                    <a:pt x="653276" y="1959610"/>
                    <a:pt x="656115" y="1964690"/>
                  </a:cubicBezTo>
                  <a:cubicBezTo>
                    <a:pt x="659664" y="1971040"/>
                    <a:pt x="663214" y="1971040"/>
                    <a:pt x="665343" y="1967230"/>
                  </a:cubicBezTo>
                  <a:cubicBezTo>
                    <a:pt x="668893" y="1962150"/>
                    <a:pt x="671732" y="1958340"/>
                    <a:pt x="676701" y="1960880"/>
                  </a:cubicBezTo>
                  <a:cubicBezTo>
                    <a:pt x="677411" y="1960880"/>
                    <a:pt x="678831" y="1962150"/>
                    <a:pt x="679541" y="1960880"/>
                  </a:cubicBezTo>
                  <a:cubicBezTo>
                    <a:pt x="683090" y="1958340"/>
                    <a:pt x="687349" y="1955800"/>
                    <a:pt x="690899" y="1951990"/>
                  </a:cubicBezTo>
                  <a:cubicBezTo>
                    <a:pt x="693028" y="1950720"/>
                    <a:pt x="695868" y="1950720"/>
                    <a:pt x="696578" y="1948180"/>
                  </a:cubicBezTo>
                  <a:cubicBezTo>
                    <a:pt x="698707" y="1940560"/>
                    <a:pt x="702257" y="1936750"/>
                    <a:pt x="705806" y="1931670"/>
                  </a:cubicBezTo>
                  <a:cubicBezTo>
                    <a:pt x="707936" y="1927860"/>
                    <a:pt x="710065" y="1922780"/>
                    <a:pt x="712195" y="1921510"/>
                  </a:cubicBezTo>
                  <a:cubicBezTo>
                    <a:pt x="717164" y="1918970"/>
                    <a:pt x="720713" y="1911350"/>
                    <a:pt x="724973" y="1906270"/>
                  </a:cubicBezTo>
                  <a:cubicBezTo>
                    <a:pt x="728522" y="1902460"/>
                    <a:pt x="730652" y="1894840"/>
                    <a:pt x="734201" y="1893570"/>
                  </a:cubicBezTo>
                  <a:cubicBezTo>
                    <a:pt x="739880" y="1891030"/>
                    <a:pt x="744139" y="1884680"/>
                    <a:pt x="749108" y="1878330"/>
                  </a:cubicBezTo>
                  <a:cubicBezTo>
                    <a:pt x="751948" y="1874520"/>
                    <a:pt x="755497" y="1871980"/>
                    <a:pt x="759046" y="1873250"/>
                  </a:cubicBezTo>
                  <a:cubicBezTo>
                    <a:pt x="761176" y="1874520"/>
                    <a:pt x="764015" y="1873250"/>
                    <a:pt x="765435" y="1871980"/>
                  </a:cubicBezTo>
                  <a:cubicBezTo>
                    <a:pt x="768275" y="1869440"/>
                    <a:pt x="771114" y="1865630"/>
                    <a:pt x="773954" y="1863090"/>
                  </a:cubicBezTo>
                  <a:cubicBezTo>
                    <a:pt x="776083" y="1860550"/>
                    <a:pt x="778213" y="1858010"/>
                    <a:pt x="780342" y="1858010"/>
                  </a:cubicBezTo>
                  <a:cubicBezTo>
                    <a:pt x="787441" y="1856740"/>
                    <a:pt x="793120" y="1854200"/>
                    <a:pt x="796669" y="1841500"/>
                  </a:cubicBezTo>
                  <a:cubicBezTo>
                    <a:pt x="798089" y="1836420"/>
                    <a:pt x="805188" y="1830070"/>
                    <a:pt x="808027" y="1832610"/>
                  </a:cubicBezTo>
                  <a:cubicBezTo>
                    <a:pt x="812996" y="1836420"/>
                    <a:pt x="816546" y="1833880"/>
                    <a:pt x="819385" y="1826260"/>
                  </a:cubicBezTo>
                  <a:cubicBezTo>
                    <a:pt x="821515" y="1822450"/>
                    <a:pt x="824354" y="1823720"/>
                    <a:pt x="826484" y="1826260"/>
                  </a:cubicBezTo>
                  <a:cubicBezTo>
                    <a:pt x="827904" y="1828800"/>
                    <a:pt x="829324" y="1830070"/>
                    <a:pt x="830743" y="1830070"/>
                  </a:cubicBezTo>
                  <a:cubicBezTo>
                    <a:pt x="835712" y="1831340"/>
                    <a:pt x="841391" y="1830070"/>
                    <a:pt x="846360" y="1831340"/>
                  </a:cubicBezTo>
                  <a:cubicBezTo>
                    <a:pt x="850620" y="1832610"/>
                    <a:pt x="854879" y="1830070"/>
                    <a:pt x="857718" y="1824990"/>
                  </a:cubicBezTo>
                  <a:cubicBezTo>
                    <a:pt x="860558" y="1819910"/>
                    <a:pt x="862687" y="1819910"/>
                    <a:pt x="866947" y="1822450"/>
                  </a:cubicBezTo>
                  <a:cubicBezTo>
                    <a:pt x="870496" y="1824990"/>
                    <a:pt x="873335" y="1831340"/>
                    <a:pt x="878305" y="1830070"/>
                  </a:cubicBezTo>
                  <a:cubicBezTo>
                    <a:pt x="882564" y="1828800"/>
                    <a:pt x="887533" y="1832610"/>
                    <a:pt x="892502" y="1828800"/>
                  </a:cubicBezTo>
                  <a:lnTo>
                    <a:pt x="895341" y="1828800"/>
                  </a:lnTo>
                  <a:cubicBezTo>
                    <a:pt x="899601" y="1831340"/>
                    <a:pt x="903860" y="1832610"/>
                    <a:pt x="907409" y="1838960"/>
                  </a:cubicBezTo>
                  <a:cubicBezTo>
                    <a:pt x="911668" y="1845310"/>
                    <a:pt x="912378" y="1798320"/>
                    <a:pt x="916638" y="1803400"/>
                  </a:cubicBezTo>
                  <a:cubicBezTo>
                    <a:pt x="923026" y="1811020"/>
                    <a:pt x="921607" y="1803400"/>
                    <a:pt x="927995" y="1809750"/>
                  </a:cubicBezTo>
                  <a:cubicBezTo>
                    <a:pt x="932964" y="1813560"/>
                    <a:pt x="930835" y="1799590"/>
                    <a:pt x="936514" y="1802130"/>
                  </a:cubicBezTo>
                  <a:cubicBezTo>
                    <a:pt x="937224" y="1802130"/>
                    <a:pt x="945742" y="1812290"/>
                    <a:pt x="945742" y="1811020"/>
                  </a:cubicBezTo>
                  <a:cubicBezTo>
                    <a:pt x="949291" y="1807210"/>
                    <a:pt x="952841" y="1769110"/>
                    <a:pt x="956390" y="1770380"/>
                  </a:cubicBezTo>
                  <a:cubicBezTo>
                    <a:pt x="963489" y="1774190"/>
                    <a:pt x="969878" y="1771650"/>
                    <a:pt x="976267" y="1766570"/>
                  </a:cubicBezTo>
                  <a:cubicBezTo>
                    <a:pt x="979816" y="1764030"/>
                    <a:pt x="985495" y="1755140"/>
                    <a:pt x="988334" y="1758950"/>
                  </a:cubicBezTo>
                  <a:cubicBezTo>
                    <a:pt x="993303" y="1765300"/>
                    <a:pt x="998273" y="1767840"/>
                    <a:pt x="1003952" y="1769110"/>
                  </a:cubicBezTo>
                  <a:cubicBezTo>
                    <a:pt x="1004661" y="1769110"/>
                    <a:pt x="1005371" y="1770380"/>
                    <a:pt x="1006081" y="1771650"/>
                  </a:cubicBezTo>
                  <a:cubicBezTo>
                    <a:pt x="1008211" y="1776730"/>
                    <a:pt x="1018149" y="1762760"/>
                    <a:pt x="1020279" y="1767840"/>
                  </a:cubicBezTo>
                  <a:cubicBezTo>
                    <a:pt x="1023118" y="1775460"/>
                    <a:pt x="1025958" y="1783080"/>
                    <a:pt x="1028797" y="1789430"/>
                  </a:cubicBezTo>
                  <a:cubicBezTo>
                    <a:pt x="1030217" y="1791970"/>
                    <a:pt x="1032346" y="1793240"/>
                    <a:pt x="1033056" y="1795780"/>
                  </a:cubicBezTo>
                  <a:cubicBezTo>
                    <a:pt x="1033766" y="1802130"/>
                    <a:pt x="1035186" y="1804670"/>
                    <a:pt x="1038735" y="1804670"/>
                  </a:cubicBezTo>
                  <a:cubicBezTo>
                    <a:pt x="1040865" y="1804670"/>
                    <a:pt x="1042994" y="1805940"/>
                    <a:pt x="1044414" y="1808480"/>
                  </a:cubicBezTo>
                  <a:cubicBezTo>
                    <a:pt x="1047964" y="1812290"/>
                    <a:pt x="1050803" y="1816100"/>
                    <a:pt x="1053642" y="1819910"/>
                  </a:cubicBezTo>
                  <a:cubicBezTo>
                    <a:pt x="1057192" y="1823720"/>
                    <a:pt x="1060741" y="1827530"/>
                    <a:pt x="1062161" y="1833880"/>
                  </a:cubicBezTo>
                  <a:cubicBezTo>
                    <a:pt x="1062871" y="1836420"/>
                    <a:pt x="1063581" y="1837690"/>
                    <a:pt x="1064290" y="1838960"/>
                  </a:cubicBezTo>
                  <a:cubicBezTo>
                    <a:pt x="1067130" y="1844040"/>
                    <a:pt x="1069969" y="1847850"/>
                    <a:pt x="1072809" y="1852930"/>
                  </a:cubicBezTo>
                  <a:cubicBezTo>
                    <a:pt x="1077068" y="1859280"/>
                    <a:pt x="1080617" y="1866900"/>
                    <a:pt x="1084877" y="1873250"/>
                  </a:cubicBezTo>
                  <a:cubicBezTo>
                    <a:pt x="1086297" y="1874520"/>
                    <a:pt x="1087716" y="1877060"/>
                    <a:pt x="1089136" y="1878330"/>
                  </a:cubicBezTo>
                  <a:cubicBezTo>
                    <a:pt x="1091976" y="1880870"/>
                    <a:pt x="1094815" y="1883410"/>
                    <a:pt x="1096945" y="1887220"/>
                  </a:cubicBezTo>
                  <a:cubicBezTo>
                    <a:pt x="1099074" y="1891030"/>
                    <a:pt x="1109012" y="1868170"/>
                    <a:pt x="1110432" y="1873250"/>
                  </a:cubicBezTo>
                  <a:cubicBezTo>
                    <a:pt x="1110432" y="1874520"/>
                    <a:pt x="1111142" y="1874520"/>
                    <a:pt x="1111852" y="1874520"/>
                  </a:cubicBezTo>
                  <a:cubicBezTo>
                    <a:pt x="1116111" y="1880870"/>
                    <a:pt x="1120370" y="1878330"/>
                    <a:pt x="1124629" y="1875790"/>
                  </a:cubicBezTo>
                  <a:cubicBezTo>
                    <a:pt x="1126049" y="1874520"/>
                    <a:pt x="1127469" y="1873250"/>
                    <a:pt x="1128179" y="1874520"/>
                  </a:cubicBezTo>
                  <a:cubicBezTo>
                    <a:pt x="1133148" y="1878330"/>
                    <a:pt x="1136697" y="1887220"/>
                    <a:pt x="1143086" y="1888490"/>
                  </a:cubicBezTo>
                  <a:cubicBezTo>
                    <a:pt x="1143086" y="1888490"/>
                    <a:pt x="1143796" y="1888490"/>
                    <a:pt x="1143796" y="1889760"/>
                  </a:cubicBezTo>
                  <a:cubicBezTo>
                    <a:pt x="1145216" y="1897380"/>
                    <a:pt x="1149475" y="1897380"/>
                    <a:pt x="1153024" y="1898650"/>
                  </a:cubicBezTo>
                  <a:cubicBezTo>
                    <a:pt x="1155154" y="1898650"/>
                    <a:pt x="1157284" y="1899920"/>
                    <a:pt x="1158703" y="1901190"/>
                  </a:cubicBezTo>
                  <a:cubicBezTo>
                    <a:pt x="1162963" y="1905000"/>
                    <a:pt x="1167222" y="1910080"/>
                    <a:pt x="1172191" y="1912620"/>
                  </a:cubicBezTo>
                  <a:cubicBezTo>
                    <a:pt x="1178580" y="1916430"/>
                    <a:pt x="1184968" y="1918970"/>
                    <a:pt x="1189938" y="1925320"/>
                  </a:cubicBezTo>
                  <a:cubicBezTo>
                    <a:pt x="1190647" y="1925320"/>
                    <a:pt x="1191357" y="1925320"/>
                    <a:pt x="1191357" y="1926590"/>
                  </a:cubicBezTo>
                  <a:cubicBezTo>
                    <a:pt x="1193487" y="1929130"/>
                    <a:pt x="1197036" y="1930400"/>
                    <a:pt x="1198456" y="1934210"/>
                  </a:cubicBezTo>
                  <a:cubicBezTo>
                    <a:pt x="1200586" y="1941830"/>
                    <a:pt x="1206265" y="1940560"/>
                    <a:pt x="1209104" y="1946910"/>
                  </a:cubicBezTo>
                  <a:lnTo>
                    <a:pt x="1209814" y="1946910"/>
                  </a:lnTo>
                  <a:cubicBezTo>
                    <a:pt x="1212653" y="1946910"/>
                    <a:pt x="1215493" y="1948180"/>
                    <a:pt x="1219042" y="1948180"/>
                  </a:cubicBezTo>
                  <a:cubicBezTo>
                    <a:pt x="1220462" y="1946910"/>
                    <a:pt x="1222592" y="1944370"/>
                    <a:pt x="1224011" y="1944370"/>
                  </a:cubicBezTo>
                  <a:cubicBezTo>
                    <a:pt x="1230400" y="1948180"/>
                    <a:pt x="1236789" y="1948180"/>
                    <a:pt x="1241048" y="1938020"/>
                  </a:cubicBezTo>
                  <a:cubicBezTo>
                    <a:pt x="1241758" y="1936750"/>
                    <a:pt x="1243178" y="1936750"/>
                    <a:pt x="1244598" y="1936750"/>
                  </a:cubicBezTo>
                  <a:lnTo>
                    <a:pt x="1250277" y="1936750"/>
                  </a:lnTo>
                  <a:cubicBezTo>
                    <a:pt x="1256665" y="1934210"/>
                    <a:pt x="1262344" y="1931670"/>
                    <a:pt x="1268733" y="1930400"/>
                  </a:cubicBezTo>
                  <a:cubicBezTo>
                    <a:pt x="1271573" y="1929130"/>
                    <a:pt x="1275122" y="1931670"/>
                    <a:pt x="1277961" y="1932940"/>
                  </a:cubicBezTo>
                  <a:cubicBezTo>
                    <a:pt x="1280801" y="1934210"/>
                    <a:pt x="1283640" y="1934210"/>
                    <a:pt x="1286480" y="1934210"/>
                  </a:cubicBezTo>
                  <a:cubicBezTo>
                    <a:pt x="1290029" y="1934210"/>
                    <a:pt x="1292869" y="1931670"/>
                    <a:pt x="1296418" y="1931670"/>
                  </a:cubicBezTo>
                  <a:cubicBezTo>
                    <a:pt x="1299258" y="1930400"/>
                    <a:pt x="1302807" y="1930400"/>
                    <a:pt x="1305646" y="1929130"/>
                  </a:cubicBezTo>
                  <a:cubicBezTo>
                    <a:pt x="1312035" y="1926590"/>
                    <a:pt x="1317714" y="1924050"/>
                    <a:pt x="1324103" y="1922780"/>
                  </a:cubicBezTo>
                  <a:cubicBezTo>
                    <a:pt x="1328362" y="1879600"/>
                    <a:pt x="1327652" y="1828800"/>
                    <a:pt x="1327652" y="1776730"/>
                  </a:cubicBezTo>
                  <a:close/>
                </a:path>
              </a:pathLst>
            </a:custGeom>
            <a:blipFill>
              <a:blip r:embed="rId7"/>
              <a:stretch>
                <a:fillRect l="-6799" t="-17" r="-6851" b="-63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5036213" y="8553853"/>
            <a:ext cx="1412224" cy="1408894"/>
          </a:xfrm>
          <a:custGeom>
            <a:avLst/>
            <a:gdLst/>
            <a:ahLst/>
            <a:cxnLst/>
            <a:rect r="r" b="b" t="t" l="l"/>
            <a:pathLst>
              <a:path h="1408894" w="1412224">
                <a:moveTo>
                  <a:pt x="0" y="0"/>
                </a:moveTo>
                <a:lnTo>
                  <a:pt x="1412225" y="0"/>
                </a:lnTo>
                <a:lnTo>
                  <a:pt x="1412225" y="1408894"/>
                </a:lnTo>
                <a:lnTo>
                  <a:pt x="0" y="14088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57538" y="790575"/>
            <a:ext cx="9750417" cy="1354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4534" spc="136">
                <a:solidFill>
                  <a:srgbClr val="00BF63">
                    <a:alpha val="94902"/>
                  </a:srgbClr>
                </a:solidFill>
                <a:latin typeface="Seymour One"/>
                <a:ea typeface="Seymour One"/>
                <a:cs typeface="Seymour One"/>
                <a:sym typeface="Seymour One"/>
              </a:rPr>
              <a:t>IDEAS PARA</a:t>
            </a:r>
          </a:p>
          <a:p>
            <a:pPr algn="ctr">
              <a:lnSpc>
                <a:spcPts val="3400"/>
              </a:lnSpc>
            </a:pPr>
          </a:p>
          <a:p>
            <a:pPr algn="ctr" marL="0" indent="0" lvl="0">
              <a:lnSpc>
                <a:spcPts val="3400"/>
              </a:lnSpc>
              <a:spcBef>
                <a:spcPct val="0"/>
              </a:spcBef>
            </a:pPr>
            <a:r>
              <a:rPr lang="en-US" sz="4534" spc="136">
                <a:solidFill>
                  <a:srgbClr val="00BF63">
                    <a:alpha val="94902"/>
                  </a:srgbClr>
                </a:solidFill>
                <a:latin typeface="Seymour One"/>
                <a:ea typeface="Seymour One"/>
                <a:cs typeface="Seymour One"/>
                <a:sym typeface="Seymour One"/>
              </a:rPr>
              <a:t> NUESTRA ESCUELA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57538" y="3608251"/>
            <a:ext cx="9040818" cy="877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BF63"/>
                </a:solidFill>
                <a:latin typeface="Seymour One"/>
                <a:ea typeface="Seymour One"/>
                <a:cs typeface="Seymour One"/>
                <a:sym typeface="Seymour One"/>
              </a:rPr>
              <a:t>espacios cómodos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990974" y="5036105"/>
            <a:ext cx="3011723" cy="877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BF63"/>
                </a:solidFill>
                <a:latin typeface="Seymour One"/>
                <a:ea typeface="Seymour One"/>
                <a:cs typeface="Seymour One"/>
                <a:sym typeface="Seymour One"/>
              </a:rPr>
              <a:t>arte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259167" y="6304200"/>
            <a:ext cx="4773303" cy="877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BF63"/>
                </a:solidFill>
                <a:latin typeface="Seymour One"/>
                <a:ea typeface="Seymour One"/>
                <a:cs typeface="Seymour One"/>
                <a:sym typeface="Seymour One"/>
              </a:rPr>
              <a:t>entorno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537286" y="8839861"/>
            <a:ext cx="8311232" cy="563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FF"/>
                </a:solidFill>
                <a:latin typeface="Rye"/>
                <a:ea typeface="Rye"/>
                <a:cs typeface="Rye"/>
                <a:sym typeface="Rye"/>
              </a:rPr>
              <a:t>Gracias por permitir esta experiencia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DAF_CbriMOk</dc:identifier>
  <dcterms:modified xsi:type="dcterms:W3CDTF">2011-08-01T06:04:30Z</dcterms:modified>
  <cp:revision>1</cp:revision>
  <dc:title>Presentación trabajo de literatura versátil elegante tono crema y turquesa</dc:title>
</cp:coreProperties>
</file>