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77" dt="2019-09-24T17:03:06.821"/>
    <p1510:client id="{49841298-35D0-4573-843F-C547B993DE68}" v="44" dt="2019-09-25T10:55:05.850"/>
    <p1510:client id="{669AE290-0DA0-457A-8165-284E02E20475}" v="4" dt="2019-09-25T10:56:38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hyperlink" Target="https://teach.classdojo.com/#/classes/5d863a4aeff7fab90f65267d/points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hyperlink" Target="https://teach.classdojo.com/#/classes/5d863a4aeff7fab90f65267d/points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4B510-7248-49D0-8E6C-BF4261B477D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9D6CC90-97A0-4321-A26E-86D28C4B91D3}">
      <dgm:prSet/>
      <dgm:spPr/>
      <dgm:t>
        <a:bodyPr/>
        <a:lstStyle/>
        <a:p>
          <a:r>
            <a:rPr lang="es-ES"/>
            <a:t>Tutora: Sara</a:t>
          </a:r>
          <a:endParaRPr lang="en-US"/>
        </a:p>
      </dgm:t>
    </dgm:pt>
    <dgm:pt modelId="{731E6EAC-4A20-4D95-97E0-37457E899E1E}" type="parTrans" cxnId="{534A51F2-ADDA-41FF-9AB1-9E1A3DBCA6C4}">
      <dgm:prSet/>
      <dgm:spPr/>
      <dgm:t>
        <a:bodyPr/>
        <a:lstStyle/>
        <a:p>
          <a:endParaRPr lang="en-US"/>
        </a:p>
      </dgm:t>
    </dgm:pt>
    <dgm:pt modelId="{C1975385-967A-4878-958F-73AB5EEB09F6}" type="sibTrans" cxnId="{534A51F2-ADDA-41FF-9AB1-9E1A3DBCA6C4}">
      <dgm:prSet/>
      <dgm:spPr/>
      <dgm:t>
        <a:bodyPr/>
        <a:lstStyle/>
        <a:p>
          <a:endParaRPr lang="en-US"/>
        </a:p>
      </dgm:t>
    </dgm:pt>
    <dgm:pt modelId="{CD69322D-4AC7-45B7-B5A7-E3479F2F33DB}">
      <dgm:prSet/>
      <dgm:spPr/>
      <dgm:t>
        <a:bodyPr/>
        <a:lstStyle/>
        <a:p>
          <a:r>
            <a:rPr lang="es-ES"/>
            <a:t>Arte: Mar</a:t>
          </a:r>
          <a:endParaRPr lang="en-US"/>
        </a:p>
      </dgm:t>
    </dgm:pt>
    <dgm:pt modelId="{849F2ABD-C89C-49A4-B514-874A61889A2E}" type="parTrans" cxnId="{1C95601C-D658-45BB-B11F-4047FE7E1728}">
      <dgm:prSet/>
      <dgm:spPr/>
      <dgm:t>
        <a:bodyPr/>
        <a:lstStyle/>
        <a:p>
          <a:endParaRPr lang="en-US"/>
        </a:p>
      </dgm:t>
    </dgm:pt>
    <dgm:pt modelId="{AD9DE9C8-32C4-4727-B0DA-437E999CE9F6}" type="sibTrans" cxnId="{1C95601C-D658-45BB-B11F-4047FE7E1728}">
      <dgm:prSet/>
      <dgm:spPr/>
      <dgm:t>
        <a:bodyPr/>
        <a:lstStyle/>
        <a:p>
          <a:endParaRPr lang="en-US"/>
        </a:p>
      </dgm:t>
    </dgm:pt>
    <dgm:pt modelId="{23061D13-7039-41DB-954F-854A6270F574}">
      <dgm:prSet/>
      <dgm:spPr/>
      <dgm:t>
        <a:bodyPr/>
        <a:lstStyle/>
        <a:p>
          <a:r>
            <a:rPr lang="es-ES"/>
            <a:t>Música: Tamara</a:t>
          </a:r>
          <a:endParaRPr lang="en-US"/>
        </a:p>
      </dgm:t>
    </dgm:pt>
    <dgm:pt modelId="{D8B8C123-256B-4B96-8687-D10129665348}" type="parTrans" cxnId="{E0345F87-BBAB-4AFB-AB13-55AD5696FEC1}">
      <dgm:prSet/>
      <dgm:spPr/>
      <dgm:t>
        <a:bodyPr/>
        <a:lstStyle/>
        <a:p>
          <a:endParaRPr lang="en-US"/>
        </a:p>
      </dgm:t>
    </dgm:pt>
    <dgm:pt modelId="{C79C0F4D-D82A-472D-B532-4FC62AF1CEF7}" type="sibTrans" cxnId="{E0345F87-BBAB-4AFB-AB13-55AD5696FEC1}">
      <dgm:prSet/>
      <dgm:spPr/>
      <dgm:t>
        <a:bodyPr/>
        <a:lstStyle/>
        <a:p>
          <a:endParaRPr lang="en-US"/>
        </a:p>
      </dgm:t>
    </dgm:pt>
    <dgm:pt modelId="{84D60610-68C5-432D-9110-933EE9021DDB}">
      <dgm:prSet/>
      <dgm:spPr/>
      <dgm:t>
        <a:bodyPr/>
        <a:lstStyle/>
        <a:p>
          <a:r>
            <a:rPr lang="es-ES"/>
            <a:t>Religión: María</a:t>
          </a:r>
          <a:endParaRPr lang="en-US"/>
        </a:p>
      </dgm:t>
    </dgm:pt>
    <dgm:pt modelId="{AEE354B2-C4B3-4364-9B0C-B8DF2D5D910C}" type="parTrans" cxnId="{4921C8AB-D159-4CCE-B283-4C9709CAC54F}">
      <dgm:prSet/>
      <dgm:spPr/>
      <dgm:t>
        <a:bodyPr/>
        <a:lstStyle/>
        <a:p>
          <a:endParaRPr lang="en-US"/>
        </a:p>
      </dgm:t>
    </dgm:pt>
    <dgm:pt modelId="{559F941C-0F09-4BE5-857B-F3D07B8FBA2F}" type="sibTrans" cxnId="{4921C8AB-D159-4CCE-B283-4C9709CAC54F}">
      <dgm:prSet/>
      <dgm:spPr/>
      <dgm:t>
        <a:bodyPr/>
        <a:lstStyle/>
        <a:p>
          <a:endParaRPr lang="en-US"/>
        </a:p>
      </dgm:t>
    </dgm:pt>
    <dgm:pt modelId="{2FE68C46-939B-4CEF-80F4-74263B8B1579}">
      <dgm:prSet/>
      <dgm:spPr/>
      <dgm:t>
        <a:bodyPr/>
        <a:lstStyle/>
        <a:p>
          <a:r>
            <a:rPr lang="es-ES"/>
            <a:t>Alternativa: Goyo</a:t>
          </a:r>
          <a:endParaRPr lang="en-US"/>
        </a:p>
      </dgm:t>
    </dgm:pt>
    <dgm:pt modelId="{DF655804-C8D4-4C0C-A83E-026C912D35A4}" type="parTrans" cxnId="{879A6782-7FC1-4ACC-AE71-DF5975F94BBA}">
      <dgm:prSet/>
      <dgm:spPr/>
      <dgm:t>
        <a:bodyPr/>
        <a:lstStyle/>
        <a:p>
          <a:endParaRPr lang="en-US"/>
        </a:p>
      </dgm:t>
    </dgm:pt>
    <dgm:pt modelId="{49C1DDF1-3A72-4EDA-9DB0-C79BF198AB5B}" type="sibTrans" cxnId="{879A6782-7FC1-4ACC-AE71-DF5975F94BBA}">
      <dgm:prSet/>
      <dgm:spPr/>
      <dgm:t>
        <a:bodyPr/>
        <a:lstStyle/>
        <a:p>
          <a:endParaRPr lang="en-US"/>
        </a:p>
      </dgm:t>
    </dgm:pt>
    <dgm:pt modelId="{B6D00EF5-6BC9-4B2A-8205-3C2F08046D0E}">
      <dgm:prSet/>
      <dgm:spPr/>
      <dgm:t>
        <a:bodyPr/>
        <a:lstStyle/>
        <a:p>
          <a:r>
            <a:rPr lang="es-ES"/>
            <a:t>Robótica y EF: Jesús</a:t>
          </a:r>
          <a:endParaRPr lang="en-US"/>
        </a:p>
      </dgm:t>
    </dgm:pt>
    <dgm:pt modelId="{F0F977C0-501A-4F25-84CD-CCEDA9833513}" type="parTrans" cxnId="{C5550E54-4F08-4AEE-B5A6-9D272166030D}">
      <dgm:prSet/>
      <dgm:spPr/>
      <dgm:t>
        <a:bodyPr/>
        <a:lstStyle/>
        <a:p>
          <a:endParaRPr lang="en-US"/>
        </a:p>
      </dgm:t>
    </dgm:pt>
    <dgm:pt modelId="{D3CB6389-8F04-4864-99DE-8B65FDCBD55F}" type="sibTrans" cxnId="{C5550E54-4F08-4AEE-B5A6-9D272166030D}">
      <dgm:prSet/>
      <dgm:spPr/>
      <dgm:t>
        <a:bodyPr/>
        <a:lstStyle/>
        <a:p>
          <a:endParaRPr lang="en-US"/>
        </a:p>
      </dgm:t>
    </dgm:pt>
    <dgm:pt modelId="{F7921DD3-7241-4011-B3F2-43AB47591922}" type="pres">
      <dgm:prSet presAssocID="{CEF4B510-7248-49D0-8E6C-BF4261B477D8}" presName="root" presStyleCnt="0">
        <dgm:presLayoutVars>
          <dgm:dir/>
          <dgm:resizeHandles val="exact"/>
        </dgm:presLayoutVars>
      </dgm:prSet>
      <dgm:spPr/>
    </dgm:pt>
    <dgm:pt modelId="{62D8F84F-E43B-4FE5-BCD1-13669F0F7ADC}" type="pres">
      <dgm:prSet presAssocID="{19D6CC90-97A0-4321-A26E-86D28C4B91D3}" presName="compNode" presStyleCnt="0"/>
      <dgm:spPr/>
    </dgm:pt>
    <dgm:pt modelId="{42A46540-72BB-4A54-9A90-203716D886E4}" type="pres">
      <dgm:prSet presAssocID="{19D6CC90-97A0-4321-A26E-86D28C4B91D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FFABF06-A7C8-43A5-8925-258E0D7A7CD2}" type="pres">
      <dgm:prSet presAssocID="{19D6CC90-97A0-4321-A26E-86D28C4B91D3}" presName="spaceRect" presStyleCnt="0"/>
      <dgm:spPr/>
    </dgm:pt>
    <dgm:pt modelId="{56EC3BC6-5F3B-49AA-849F-EB9DBD19354B}" type="pres">
      <dgm:prSet presAssocID="{19D6CC90-97A0-4321-A26E-86D28C4B91D3}" presName="textRect" presStyleLbl="revTx" presStyleIdx="0" presStyleCnt="6">
        <dgm:presLayoutVars>
          <dgm:chMax val="1"/>
          <dgm:chPref val="1"/>
        </dgm:presLayoutVars>
      </dgm:prSet>
      <dgm:spPr/>
    </dgm:pt>
    <dgm:pt modelId="{60C763A5-5278-4562-894C-42A35341AD7F}" type="pres">
      <dgm:prSet presAssocID="{C1975385-967A-4878-958F-73AB5EEB09F6}" presName="sibTrans" presStyleCnt="0"/>
      <dgm:spPr/>
    </dgm:pt>
    <dgm:pt modelId="{092AC70B-BFB7-4286-91B0-FB29C0EFDBBD}" type="pres">
      <dgm:prSet presAssocID="{CD69322D-4AC7-45B7-B5A7-E3479F2F33DB}" presName="compNode" presStyleCnt="0"/>
      <dgm:spPr/>
    </dgm:pt>
    <dgm:pt modelId="{5B4A2ED3-88AF-4A86-AED5-4DFFE95B74EA}" type="pres">
      <dgm:prSet presAssocID="{CD69322D-4AC7-45B7-B5A7-E3479F2F33D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2724945E-EA0D-46C7-93C3-0CEBF7F87075}" type="pres">
      <dgm:prSet presAssocID="{CD69322D-4AC7-45B7-B5A7-E3479F2F33DB}" presName="spaceRect" presStyleCnt="0"/>
      <dgm:spPr/>
    </dgm:pt>
    <dgm:pt modelId="{63A6B645-3A87-4292-8AB7-834ED0610061}" type="pres">
      <dgm:prSet presAssocID="{CD69322D-4AC7-45B7-B5A7-E3479F2F33DB}" presName="textRect" presStyleLbl="revTx" presStyleIdx="1" presStyleCnt="6">
        <dgm:presLayoutVars>
          <dgm:chMax val="1"/>
          <dgm:chPref val="1"/>
        </dgm:presLayoutVars>
      </dgm:prSet>
      <dgm:spPr/>
    </dgm:pt>
    <dgm:pt modelId="{C5008BEE-939B-44DC-9428-F2EFEBA2FE90}" type="pres">
      <dgm:prSet presAssocID="{AD9DE9C8-32C4-4727-B0DA-437E999CE9F6}" presName="sibTrans" presStyleCnt="0"/>
      <dgm:spPr/>
    </dgm:pt>
    <dgm:pt modelId="{FD1D6707-9579-4A81-B833-7FDA1D8EE8F1}" type="pres">
      <dgm:prSet presAssocID="{23061D13-7039-41DB-954F-854A6270F574}" presName="compNode" presStyleCnt="0"/>
      <dgm:spPr/>
    </dgm:pt>
    <dgm:pt modelId="{F902EED7-4A58-4936-B6F1-60BE0E9E1D4D}" type="pres">
      <dgm:prSet presAssocID="{23061D13-7039-41DB-954F-854A6270F57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0AE917B5-17A2-4630-BED8-7AA6A4FEC648}" type="pres">
      <dgm:prSet presAssocID="{23061D13-7039-41DB-954F-854A6270F574}" presName="spaceRect" presStyleCnt="0"/>
      <dgm:spPr/>
    </dgm:pt>
    <dgm:pt modelId="{15051BA1-546F-4058-91F8-22D9086497CB}" type="pres">
      <dgm:prSet presAssocID="{23061D13-7039-41DB-954F-854A6270F574}" presName="textRect" presStyleLbl="revTx" presStyleIdx="2" presStyleCnt="6">
        <dgm:presLayoutVars>
          <dgm:chMax val="1"/>
          <dgm:chPref val="1"/>
        </dgm:presLayoutVars>
      </dgm:prSet>
      <dgm:spPr/>
    </dgm:pt>
    <dgm:pt modelId="{E0F431FC-8F06-4DD1-9A9D-EE9B27D91662}" type="pres">
      <dgm:prSet presAssocID="{C79C0F4D-D82A-472D-B532-4FC62AF1CEF7}" presName="sibTrans" presStyleCnt="0"/>
      <dgm:spPr/>
    </dgm:pt>
    <dgm:pt modelId="{A949B0C1-F277-449A-A389-396E755FC41A}" type="pres">
      <dgm:prSet presAssocID="{84D60610-68C5-432D-9110-933EE9021DDB}" presName="compNode" presStyleCnt="0"/>
      <dgm:spPr/>
    </dgm:pt>
    <dgm:pt modelId="{595AA5A8-C2C8-41B1-B496-8076A5EA2950}" type="pres">
      <dgm:prSet presAssocID="{84D60610-68C5-432D-9110-933EE9021DD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92605BE0-9914-419D-8556-8FE90A6523E4}" type="pres">
      <dgm:prSet presAssocID="{84D60610-68C5-432D-9110-933EE9021DDB}" presName="spaceRect" presStyleCnt="0"/>
      <dgm:spPr/>
    </dgm:pt>
    <dgm:pt modelId="{D5CF7D3A-EF71-4B79-AC96-427A9667EB58}" type="pres">
      <dgm:prSet presAssocID="{84D60610-68C5-432D-9110-933EE9021DDB}" presName="textRect" presStyleLbl="revTx" presStyleIdx="3" presStyleCnt="6">
        <dgm:presLayoutVars>
          <dgm:chMax val="1"/>
          <dgm:chPref val="1"/>
        </dgm:presLayoutVars>
      </dgm:prSet>
      <dgm:spPr/>
    </dgm:pt>
    <dgm:pt modelId="{BB2DE20A-281F-4823-8612-01AC22F4676C}" type="pres">
      <dgm:prSet presAssocID="{559F941C-0F09-4BE5-857B-F3D07B8FBA2F}" presName="sibTrans" presStyleCnt="0"/>
      <dgm:spPr/>
    </dgm:pt>
    <dgm:pt modelId="{21197A9C-434B-4410-8B16-2C3FBA894126}" type="pres">
      <dgm:prSet presAssocID="{2FE68C46-939B-4CEF-80F4-74263B8B1579}" presName="compNode" presStyleCnt="0"/>
      <dgm:spPr/>
    </dgm:pt>
    <dgm:pt modelId="{342F0826-039F-462F-95AC-86D394897739}" type="pres">
      <dgm:prSet presAssocID="{2FE68C46-939B-4CEF-80F4-74263B8B157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B8F8F8D-AC93-4B80-AB48-9748B47AB761}" type="pres">
      <dgm:prSet presAssocID="{2FE68C46-939B-4CEF-80F4-74263B8B1579}" presName="spaceRect" presStyleCnt="0"/>
      <dgm:spPr/>
    </dgm:pt>
    <dgm:pt modelId="{9FAEE63F-23E6-46FA-AD38-0711B0DB1134}" type="pres">
      <dgm:prSet presAssocID="{2FE68C46-939B-4CEF-80F4-74263B8B1579}" presName="textRect" presStyleLbl="revTx" presStyleIdx="4" presStyleCnt="6">
        <dgm:presLayoutVars>
          <dgm:chMax val="1"/>
          <dgm:chPref val="1"/>
        </dgm:presLayoutVars>
      </dgm:prSet>
      <dgm:spPr/>
    </dgm:pt>
    <dgm:pt modelId="{AD90B592-BCB9-4A38-932A-F62BF1E407CF}" type="pres">
      <dgm:prSet presAssocID="{49C1DDF1-3A72-4EDA-9DB0-C79BF198AB5B}" presName="sibTrans" presStyleCnt="0"/>
      <dgm:spPr/>
    </dgm:pt>
    <dgm:pt modelId="{5907318A-49A4-4313-898F-25E6652E7C50}" type="pres">
      <dgm:prSet presAssocID="{B6D00EF5-6BC9-4B2A-8205-3C2F08046D0E}" presName="compNode" presStyleCnt="0"/>
      <dgm:spPr/>
    </dgm:pt>
    <dgm:pt modelId="{68D764C2-89E9-4FAE-9284-0F24E8F5A456}" type="pres">
      <dgm:prSet presAssocID="{B6D00EF5-6BC9-4B2A-8205-3C2F08046D0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F1F97EC-6A70-4E09-8E17-53490DD6E1C1}" type="pres">
      <dgm:prSet presAssocID="{B6D00EF5-6BC9-4B2A-8205-3C2F08046D0E}" presName="spaceRect" presStyleCnt="0"/>
      <dgm:spPr/>
    </dgm:pt>
    <dgm:pt modelId="{FAD6B295-4C8E-4839-A06A-5AA35D5DDEB2}" type="pres">
      <dgm:prSet presAssocID="{B6D00EF5-6BC9-4B2A-8205-3C2F08046D0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5D79201-6445-4FEF-8CAE-81D98F63ED36}" type="presOf" srcId="{84D60610-68C5-432D-9110-933EE9021DDB}" destId="{D5CF7D3A-EF71-4B79-AC96-427A9667EB58}" srcOrd="0" destOrd="0" presId="urn:microsoft.com/office/officeart/2018/2/layout/IconLabelList"/>
    <dgm:cxn modelId="{1C95601C-D658-45BB-B11F-4047FE7E1728}" srcId="{CEF4B510-7248-49D0-8E6C-BF4261B477D8}" destId="{CD69322D-4AC7-45B7-B5A7-E3479F2F33DB}" srcOrd="1" destOrd="0" parTransId="{849F2ABD-C89C-49A4-B514-874A61889A2E}" sibTransId="{AD9DE9C8-32C4-4727-B0DA-437E999CE9F6}"/>
    <dgm:cxn modelId="{D775ED2A-603D-4627-A21F-52C0C14473FC}" type="presOf" srcId="{19D6CC90-97A0-4321-A26E-86D28C4B91D3}" destId="{56EC3BC6-5F3B-49AA-849F-EB9DBD19354B}" srcOrd="0" destOrd="0" presId="urn:microsoft.com/office/officeart/2018/2/layout/IconLabelList"/>
    <dgm:cxn modelId="{E1D4712D-25E0-41B2-8E62-09704AE2E76A}" type="presOf" srcId="{2FE68C46-939B-4CEF-80F4-74263B8B1579}" destId="{9FAEE63F-23E6-46FA-AD38-0711B0DB1134}" srcOrd="0" destOrd="0" presId="urn:microsoft.com/office/officeart/2018/2/layout/IconLabelList"/>
    <dgm:cxn modelId="{6E293637-B263-49DB-9141-D023303C72E2}" type="presOf" srcId="{CD69322D-4AC7-45B7-B5A7-E3479F2F33DB}" destId="{63A6B645-3A87-4292-8AB7-834ED0610061}" srcOrd="0" destOrd="0" presId="urn:microsoft.com/office/officeart/2018/2/layout/IconLabelList"/>
    <dgm:cxn modelId="{F10BEC65-DB24-4F61-B6F8-9FB53C7B74F2}" type="presOf" srcId="{23061D13-7039-41DB-954F-854A6270F574}" destId="{15051BA1-546F-4058-91F8-22D9086497CB}" srcOrd="0" destOrd="0" presId="urn:microsoft.com/office/officeart/2018/2/layout/IconLabelList"/>
    <dgm:cxn modelId="{C5550E54-4F08-4AEE-B5A6-9D272166030D}" srcId="{CEF4B510-7248-49D0-8E6C-BF4261B477D8}" destId="{B6D00EF5-6BC9-4B2A-8205-3C2F08046D0E}" srcOrd="5" destOrd="0" parTransId="{F0F977C0-501A-4F25-84CD-CCEDA9833513}" sibTransId="{D3CB6389-8F04-4864-99DE-8B65FDCBD55F}"/>
    <dgm:cxn modelId="{879A6782-7FC1-4ACC-AE71-DF5975F94BBA}" srcId="{CEF4B510-7248-49D0-8E6C-BF4261B477D8}" destId="{2FE68C46-939B-4CEF-80F4-74263B8B1579}" srcOrd="4" destOrd="0" parTransId="{DF655804-C8D4-4C0C-A83E-026C912D35A4}" sibTransId="{49C1DDF1-3A72-4EDA-9DB0-C79BF198AB5B}"/>
    <dgm:cxn modelId="{E0345F87-BBAB-4AFB-AB13-55AD5696FEC1}" srcId="{CEF4B510-7248-49D0-8E6C-BF4261B477D8}" destId="{23061D13-7039-41DB-954F-854A6270F574}" srcOrd="2" destOrd="0" parTransId="{D8B8C123-256B-4B96-8687-D10129665348}" sibTransId="{C79C0F4D-D82A-472D-B532-4FC62AF1CEF7}"/>
    <dgm:cxn modelId="{4921C8AB-D159-4CCE-B283-4C9709CAC54F}" srcId="{CEF4B510-7248-49D0-8E6C-BF4261B477D8}" destId="{84D60610-68C5-432D-9110-933EE9021DDB}" srcOrd="3" destOrd="0" parTransId="{AEE354B2-C4B3-4364-9B0C-B8DF2D5D910C}" sibTransId="{559F941C-0F09-4BE5-857B-F3D07B8FBA2F}"/>
    <dgm:cxn modelId="{B058AEAF-72E5-490C-9CC5-FD85D8ED803B}" type="presOf" srcId="{B6D00EF5-6BC9-4B2A-8205-3C2F08046D0E}" destId="{FAD6B295-4C8E-4839-A06A-5AA35D5DDEB2}" srcOrd="0" destOrd="0" presId="urn:microsoft.com/office/officeart/2018/2/layout/IconLabelList"/>
    <dgm:cxn modelId="{D480C4B4-BD18-4B56-8E47-03A976CE0462}" type="presOf" srcId="{CEF4B510-7248-49D0-8E6C-BF4261B477D8}" destId="{F7921DD3-7241-4011-B3F2-43AB47591922}" srcOrd="0" destOrd="0" presId="urn:microsoft.com/office/officeart/2018/2/layout/IconLabelList"/>
    <dgm:cxn modelId="{534A51F2-ADDA-41FF-9AB1-9E1A3DBCA6C4}" srcId="{CEF4B510-7248-49D0-8E6C-BF4261B477D8}" destId="{19D6CC90-97A0-4321-A26E-86D28C4B91D3}" srcOrd="0" destOrd="0" parTransId="{731E6EAC-4A20-4D95-97E0-37457E899E1E}" sibTransId="{C1975385-967A-4878-958F-73AB5EEB09F6}"/>
    <dgm:cxn modelId="{54380D0C-0DC5-48B9-8A95-BDB2FC742801}" type="presParOf" srcId="{F7921DD3-7241-4011-B3F2-43AB47591922}" destId="{62D8F84F-E43B-4FE5-BCD1-13669F0F7ADC}" srcOrd="0" destOrd="0" presId="urn:microsoft.com/office/officeart/2018/2/layout/IconLabelList"/>
    <dgm:cxn modelId="{B52F11D3-CB03-419D-928A-D3B8A61761CD}" type="presParOf" srcId="{62D8F84F-E43B-4FE5-BCD1-13669F0F7ADC}" destId="{42A46540-72BB-4A54-9A90-203716D886E4}" srcOrd="0" destOrd="0" presId="urn:microsoft.com/office/officeart/2018/2/layout/IconLabelList"/>
    <dgm:cxn modelId="{66247D86-75FA-4362-86CC-86AAEC46AC20}" type="presParOf" srcId="{62D8F84F-E43B-4FE5-BCD1-13669F0F7ADC}" destId="{3FFABF06-A7C8-43A5-8925-258E0D7A7CD2}" srcOrd="1" destOrd="0" presId="urn:microsoft.com/office/officeart/2018/2/layout/IconLabelList"/>
    <dgm:cxn modelId="{08D8A85C-9333-4E28-9A56-BF15BDCD6D03}" type="presParOf" srcId="{62D8F84F-E43B-4FE5-BCD1-13669F0F7ADC}" destId="{56EC3BC6-5F3B-49AA-849F-EB9DBD19354B}" srcOrd="2" destOrd="0" presId="urn:microsoft.com/office/officeart/2018/2/layout/IconLabelList"/>
    <dgm:cxn modelId="{8860F085-C2C1-40B1-B1EB-8CC7CAD70069}" type="presParOf" srcId="{F7921DD3-7241-4011-B3F2-43AB47591922}" destId="{60C763A5-5278-4562-894C-42A35341AD7F}" srcOrd="1" destOrd="0" presId="urn:microsoft.com/office/officeart/2018/2/layout/IconLabelList"/>
    <dgm:cxn modelId="{6F5E85F5-4F52-4693-8F7F-00977E1EA61D}" type="presParOf" srcId="{F7921DD3-7241-4011-B3F2-43AB47591922}" destId="{092AC70B-BFB7-4286-91B0-FB29C0EFDBBD}" srcOrd="2" destOrd="0" presId="urn:microsoft.com/office/officeart/2018/2/layout/IconLabelList"/>
    <dgm:cxn modelId="{1E29B3D9-FCE9-45CB-A0E4-2480D34FD6FD}" type="presParOf" srcId="{092AC70B-BFB7-4286-91B0-FB29C0EFDBBD}" destId="{5B4A2ED3-88AF-4A86-AED5-4DFFE95B74EA}" srcOrd="0" destOrd="0" presId="urn:microsoft.com/office/officeart/2018/2/layout/IconLabelList"/>
    <dgm:cxn modelId="{22C2DDA7-7AA7-45E2-A224-0E77E21628AD}" type="presParOf" srcId="{092AC70B-BFB7-4286-91B0-FB29C0EFDBBD}" destId="{2724945E-EA0D-46C7-93C3-0CEBF7F87075}" srcOrd="1" destOrd="0" presId="urn:microsoft.com/office/officeart/2018/2/layout/IconLabelList"/>
    <dgm:cxn modelId="{CA772445-A11E-4046-BDE4-9788F54ACEA7}" type="presParOf" srcId="{092AC70B-BFB7-4286-91B0-FB29C0EFDBBD}" destId="{63A6B645-3A87-4292-8AB7-834ED0610061}" srcOrd="2" destOrd="0" presId="urn:microsoft.com/office/officeart/2018/2/layout/IconLabelList"/>
    <dgm:cxn modelId="{759AFEC7-CE1E-40E6-A61F-9755B6C54DDF}" type="presParOf" srcId="{F7921DD3-7241-4011-B3F2-43AB47591922}" destId="{C5008BEE-939B-44DC-9428-F2EFEBA2FE90}" srcOrd="3" destOrd="0" presId="urn:microsoft.com/office/officeart/2018/2/layout/IconLabelList"/>
    <dgm:cxn modelId="{532A6208-FF87-455E-BEB7-88104A0BF1F5}" type="presParOf" srcId="{F7921DD3-7241-4011-B3F2-43AB47591922}" destId="{FD1D6707-9579-4A81-B833-7FDA1D8EE8F1}" srcOrd="4" destOrd="0" presId="urn:microsoft.com/office/officeart/2018/2/layout/IconLabelList"/>
    <dgm:cxn modelId="{E02D786A-34D2-4CD7-9D96-53890194B268}" type="presParOf" srcId="{FD1D6707-9579-4A81-B833-7FDA1D8EE8F1}" destId="{F902EED7-4A58-4936-B6F1-60BE0E9E1D4D}" srcOrd="0" destOrd="0" presId="urn:microsoft.com/office/officeart/2018/2/layout/IconLabelList"/>
    <dgm:cxn modelId="{AA52B5E4-4189-4699-B5F9-58D913462676}" type="presParOf" srcId="{FD1D6707-9579-4A81-B833-7FDA1D8EE8F1}" destId="{0AE917B5-17A2-4630-BED8-7AA6A4FEC648}" srcOrd="1" destOrd="0" presId="urn:microsoft.com/office/officeart/2018/2/layout/IconLabelList"/>
    <dgm:cxn modelId="{9F0C55E7-EB2E-4803-98DB-96661BB57725}" type="presParOf" srcId="{FD1D6707-9579-4A81-B833-7FDA1D8EE8F1}" destId="{15051BA1-546F-4058-91F8-22D9086497CB}" srcOrd="2" destOrd="0" presId="urn:microsoft.com/office/officeart/2018/2/layout/IconLabelList"/>
    <dgm:cxn modelId="{87C770C9-4850-43C1-B9B1-F49EF5D4C730}" type="presParOf" srcId="{F7921DD3-7241-4011-B3F2-43AB47591922}" destId="{E0F431FC-8F06-4DD1-9A9D-EE9B27D91662}" srcOrd="5" destOrd="0" presId="urn:microsoft.com/office/officeart/2018/2/layout/IconLabelList"/>
    <dgm:cxn modelId="{F28CED9F-5C9D-413E-A2D7-393020D3F073}" type="presParOf" srcId="{F7921DD3-7241-4011-B3F2-43AB47591922}" destId="{A949B0C1-F277-449A-A389-396E755FC41A}" srcOrd="6" destOrd="0" presId="urn:microsoft.com/office/officeart/2018/2/layout/IconLabelList"/>
    <dgm:cxn modelId="{A4E97815-042B-4A99-AFAD-25409DCC5A1C}" type="presParOf" srcId="{A949B0C1-F277-449A-A389-396E755FC41A}" destId="{595AA5A8-C2C8-41B1-B496-8076A5EA2950}" srcOrd="0" destOrd="0" presId="urn:microsoft.com/office/officeart/2018/2/layout/IconLabelList"/>
    <dgm:cxn modelId="{DF4EF63C-B2AA-4F95-A04B-7F5CDA11829C}" type="presParOf" srcId="{A949B0C1-F277-449A-A389-396E755FC41A}" destId="{92605BE0-9914-419D-8556-8FE90A6523E4}" srcOrd="1" destOrd="0" presId="urn:microsoft.com/office/officeart/2018/2/layout/IconLabelList"/>
    <dgm:cxn modelId="{5556838E-1EB3-4E0E-B1C3-A8B455120822}" type="presParOf" srcId="{A949B0C1-F277-449A-A389-396E755FC41A}" destId="{D5CF7D3A-EF71-4B79-AC96-427A9667EB58}" srcOrd="2" destOrd="0" presId="urn:microsoft.com/office/officeart/2018/2/layout/IconLabelList"/>
    <dgm:cxn modelId="{0FD75113-D8DD-4F0A-8165-347B3E52689C}" type="presParOf" srcId="{F7921DD3-7241-4011-B3F2-43AB47591922}" destId="{BB2DE20A-281F-4823-8612-01AC22F4676C}" srcOrd="7" destOrd="0" presId="urn:microsoft.com/office/officeart/2018/2/layout/IconLabelList"/>
    <dgm:cxn modelId="{FBEC129A-CEF4-42DD-B037-3D0E95855ECC}" type="presParOf" srcId="{F7921DD3-7241-4011-B3F2-43AB47591922}" destId="{21197A9C-434B-4410-8B16-2C3FBA894126}" srcOrd="8" destOrd="0" presId="urn:microsoft.com/office/officeart/2018/2/layout/IconLabelList"/>
    <dgm:cxn modelId="{8339C076-B986-47AF-A4B2-BAAB8779A21F}" type="presParOf" srcId="{21197A9C-434B-4410-8B16-2C3FBA894126}" destId="{342F0826-039F-462F-95AC-86D394897739}" srcOrd="0" destOrd="0" presId="urn:microsoft.com/office/officeart/2018/2/layout/IconLabelList"/>
    <dgm:cxn modelId="{0BB18610-D0C0-4563-9524-C68ED7C09C9C}" type="presParOf" srcId="{21197A9C-434B-4410-8B16-2C3FBA894126}" destId="{3B8F8F8D-AC93-4B80-AB48-9748B47AB761}" srcOrd="1" destOrd="0" presId="urn:microsoft.com/office/officeart/2018/2/layout/IconLabelList"/>
    <dgm:cxn modelId="{55E30B93-65B1-4DB8-B4C1-5F7D741751F7}" type="presParOf" srcId="{21197A9C-434B-4410-8B16-2C3FBA894126}" destId="{9FAEE63F-23E6-46FA-AD38-0711B0DB1134}" srcOrd="2" destOrd="0" presId="urn:microsoft.com/office/officeart/2018/2/layout/IconLabelList"/>
    <dgm:cxn modelId="{323FFBE0-DF06-417D-97E5-09F19C4AEB74}" type="presParOf" srcId="{F7921DD3-7241-4011-B3F2-43AB47591922}" destId="{AD90B592-BCB9-4A38-932A-F62BF1E407CF}" srcOrd="9" destOrd="0" presId="urn:microsoft.com/office/officeart/2018/2/layout/IconLabelList"/>
    <dgm:cxn modelId="{A3164DB0-A6E2-4BBF-840A-050BC27970A1}" type="presParOf" srcId="{F7921DD3-7241-4011-B3F2-43AB47591922}" destId="{5907318A-49A4-4313-898F-25E6652E7C50}" srcOrd="10" destOrd="0" presId="urn:microsoft.com/office/officeart/2018/2/layout/IconLabelList"/>
    <dgm:cxn modelId="{F2972604-8F8D-4DE8-B1F8-C841172F44FB}" type="presParOf" srcId="{5907318A-49A4-4313-898F-25E6652E7C50}" destId="{68D764C2-89E9-4FAE-9284-0F24E8F5A456}" srcOrd="0" destOrd="0" presId="urn:microsoft.com/office/officeart/2018/2/layout/IconLabelList"/>
    <dgm:cxn modelId="{5FCAF615-E107-4504-8DAF-668E5BE19FBE}" type="presParOf" srcId="{5907318A-49A4-4313-898F-25E6652E7C50}" destId="{AF1F97EC-6A70-4E09-8E17-53490DD6E1C1}" srcOrd="1" destOrd="0" presId="urn:microsoft.com/office/officeart/2018/2/layout/IconLabelList"/>
    <dgm:cxn modelId="{C9E4AE17-3765-49E7-85BB-824F320EF909}" type="presParOf" srcId="{5907318A-49A4-4313-898F-25E6652E7C50}" destId="{FAD6B295-4C8E-4839-A06A-5AA35D5DDEB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0435F-9CA4-473D-BCB4-76BC45FDDC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001233-FA2B-4991-B53A-2AE7108B5415}">
      <dgm:prSet/>
      <dgm:spPr/>
      <dgm:t>
        <a:bodyPr/>
        <a:lstStyle/>
        <a:p>
          <a:r>
            <a:rPr lang="es-ES"/>
            <a:t>Metodología</a:t>
          </a:r>
          <a:endParaRPr lang="en-US"/>
        </a:p>
      </dgm:t>
    </dgm:pt>
    <dgm:pt modelId="{2CDA6F49-E1DE-4B09-AF54-683FF42B1C22}" type="parTrans" cxnId="{8A402B49-14CC-4A4D-8B3E-715ACABE3E12}">
      <dgm:prSet/>
      <dgm:spPr/>
      <dgm:t>
        <a:bodyPr/>
        <a:lstStyle/>
        <a:p>
          <a:endParaRPr lang="en-US"/>
        </a:p>
      </dgm:t>
    </dgm:pt>
    <dgm:pt modelId="{5860CD12-B9E6-4BEC-B923-BC621DD02B5B}" type="sibTrans" cxnId="{8A402B49-14CC-4A4D-8B3E-715ACABE3E12}">
      <dgm:prSet/>
      <dgm:spPr/>
      <dgm:t>
        <a:bodyPr/>
        <a:lstStyle/>
        <a:p>
          <a:endParaRPr lang="en-US"/>
        </a:p>
      </dgm:t>
    </dgm:pt>
    <dgm:pt modelId="{192D6BEE-1FDA-4FBA-BE44-971988A42E26}">
      <dgm:prSet/>
      <dgm:spPr/>
      <dgm:t>
        <a:bodyPr/>
        <a:lstStyle/>
        <a:p>
          <a:r>
            <a:rPr lang="es-ES"/>
            <a:t>Deberes </a:t>
          </a:r>
          <a:endParaRPr lang="en-US"/>
        </a:p>
      </dgm:t>
    </dgm:pt>
    <dgm:pt modelId="{179378FF-813B-4BC3-AC6A-CCF49B55BEFE}" type="parTrans" cxnId="{C9870E83-F5AE-4AEE-A87C-C0739A5433DE}">
      <dgm:prSet/>
      <dgm:spPr/>
      <dgm:t>
        <a:bodyPr/>
        <a:lstStyle/>
        <a:p>
          <a:endParaRPr lang="en-US"/>
        </a:p>
      </dgm:t>
    </dgm:pt>
    <dgm:pt modelId="{B9B54F51-9241-493B-B714-89A7541E91A1}" type="sibTrans" cxnId="{C9870E83-F5AE-4AEE-A87C-C0739A5433DE}">
      <dgm:prSet/>
      <dgm:spPr/>
      <dgm:t>
        <a:bodyPr/>
        <a:lstStyle/>
        <a:p>
          <a:endParaRPr lang="en-US"/>
        </a:p>
      </dgm:t>
    </dgm:pt>
    <dgm:pt modelId="{C365CD6F-A41A-45E9-8F1B-2CE23F80B9F9}">
      <dgm:prSet/>
      <dgm:spPr/>
      <dgm:t>
        <a:bodyPr/>
        <a:lstStyle/>
        <a:p>
          <a:r>
            <a:rPr lang="es-ES"/>
            <a:t>Biblioteca </a:t>
          </a:r>
          <a:endParaRPr lang="en-US"/>
        </a:p>
      </dgm:t>
    </dgm:pt>
    <dgm:pt modelId="{45F44F89-C74A-4B83-85CC-E3B5ED58109B}" type="parTrans" cxnId="{537491E8-17CF-481D-801C-D0C564ABD9C6}">
      <dgm:prSet/>
      <dgm:spPr/>
      <dgm:t>
        <a:bodyPr/>
        <a:lstStyle/>
        <a:p>
          <a:endParaRPr lang="en-US"/>
        </a:p>
      </dgm:t>
    </dgm:pt>
    <dgm:pt modelId="{49E73F15-FA0F-41F5-BE63-0ADAB66F362B}" type="sibTrans" cxnId="{537491E8-17CF-481D-801C-D0C564ABD9C6}">
      <dgm:prSet/>
      <dgm:spPr/>
      <dgm:t>
        <a:bodyPr/>
        <a:lstStyle/>
        <a:p>
          <a:endParaRPr lang="en-US"/>
        </a:p>
      </dgm:t>
    </dgm:pt>
    <dgm:pt modelId="{9728C742-B965-4592-A658-50755E63E836}">
      <dgm:prSet/>
      <dgm:spPr/>
      <dgm:t>
        <a:bodyPr/>
        <a:lstStyle/>
        <a:p>
          <a:r>
            <a:rPr lang="es-ES" u="sng" err="1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Class</a:t>
          </a:r>
          <a:r>
            <a:rPr lang="es-ES" u="sng" err="1">
              <a:solidFill>
                <a:srgbClr val="00B0F0"/>
              </a:solidFill>
            </a:rPr>
            <a:t>Dojo</a:t>
          </a:r>
          <a:endParaRPr lang="en-US" u="sng">
            <a:solidFill>
              <a:srgbClr val="00B0F0"/>
            </a:solidFill>
          </a:endParaRPr>
        </a:p>
      </dgm:t>
    </dgm:pt>
    <dgm:pt modelId="{08418BA3-5F62-4DE6-BCEE-E6CAD2B8AB9E}" type="parTrans" cxnId="{49B0EB8C-E30C-4B49-A015-FF3F379E24A4}">
      <dgm:prSet/>
      <dgm:spPr/>
      <dgm:t>
        <a:bodyPr/>
        <a:lstStyle/>
        <a:p>
          <a:endParaRPr lang="en-US"/>
        </a:p>
      </dgm:t>
    </dgm:pt>
    <dgm:pt modelId="{4373CEA9-92D4-4D7C-8ED9-D1A0758E9AD3}" type="sibTrans" cxnId="{49B0EB8C-E30C-4B49-A015-FF3F379E24A4}">
      <dgm:prSet/>
      <dgm:spPr/>
      <dgm:t>
        <a:bodyPr/>
        <a:lstStyle/>
        <a:p>
          <a:endParaRPr lang="en-US"/>
        </a:p>
      </dgm:t>
    </dgm:pt>
    <dgm:pt modelId="{CE99B5A8-C467-4D13-B7C3-65DEDBFBD86C}" type="pres">
      <dgm:prSet presAssocID="{5940435F-9CA4-473D-BCB4-76BC45FDDC5A}" presName="root" presStyleCnt="0">
        <dgm:presLayoutVars>
          <dgm:dir/>
          <dgm:resizeHandles val="exact"/>
        </dgm:presLayoutVars>
      </dgm:prSet>
      <dgm:spPr/>
    </dgm:pt>
    <dgm:pt modelId="{7933CC99-F76B-449B-8B7E-41FB1FD3F10B}" type="pres">
      <dgm:prSet presAssocID="{10001233-FA2B-4991-B53A-2AE7108B5415}" presName="compNode" presStyleCnt="0"/>
      <dgm:spPr/>
    </dgm:pt>
    <dgm:pt modelId="{49AE3DBA-62F6-4BF7-BCFF-E98CE882FFEB}" type="pres">
      <dgm:prSet presAssocID="{10001233-FA2B-4991-B53A-2AE7108B5415}" presName="bgRect" presStyleLbl="bgShp" presStyleIdx="0" presStyleCnt="4"/>
      <dgm:spPr/>
    </dgm:pt>
    <dgm:pt modelId="{F707C5DC-9472-442A-8125-764DEC0DE36C}" type="pres">
      <dgm:prSet presAssocID="{10001233-FA2B-4991-B53A-2AE7108B5415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A107EEA-24DF-43C0-BB34-616348A02966}" type="pres">
      <dgm:prSet presAssocID="{10001233-FA2B-4991-B53A-2AE7108B5415}" presName="spaceRect" presStyleCnt="0"/>
      <dgm:spPr/>
    </dgm:pt>
    <dgm:pt modelId="{34E29B04-36CE-47F7-A50D-74CE80D0DD9C}" type="pres">
      <dgm:prSet presAssocID="{10001233-FA2B-4991-B53A-2AE7108B5415}" presName="parTx" presStyleLbl="revTx" presStyleIdx="0" presStyleCnt="4">
        <dgm:presLayoutVars>
          <dgm:chMax val="0"/>
          <dgm:chPref val="0"/>
        </dgm:presLayoutVars>
      </dgm:prSet>
      <dgm:spPr/>
    </dgm:pt>
    <dgm:pt modelId="{C5581766-6C31-493A-B2D4-4ECAC7A6C23B}" type="pres">
      <dgm:prSet presAssocID="{5860CD12-B9E6-4BEC-B923-BC621DD02B5B}" presName="sibTrans" presStyleCnt="0"/>
      <dgm:spPr/>
    </dgm:pt>
    <dgm:pt modelId="{52E394BA-44DA-443B-A462-F6DD318C2D57}" type="pres">
      <dgm:prSet presAssocID="{192D6BEE-1FDA-4FBA-BE44-971988A42E26}" presName="compNode" presStyleCnt="0"/>
      <dgm:spPr/>
    </dgm:pt>
    <dgm:pt modelId="{D3648FB2-3CAA-40A4-906E-8E7830BF356C}" type="pres">
      <dgm:prSet presAssocID="{192D6BEE-1FDA-4FBA-BE44-971988A42E26}" presName="bgRect" presStyleLbl="bgShp" presStyleIdx="1" presStyleCnt="4"/>
      <dgm:spPr/>
    </dgm:pt>
    <dgm:pt modelId="{D0E2C2A9-9A66-4416-84D9-F2FF4C71B924}" type="pres">
      <dgm:prSet presAssocID="{192D6BEE-1FDA-4FBA-BE44-971988A42E26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6530601-FD4E-4871-AB21-2A4FE03BD4DE}" type="pres">
      <dgm:prSet presAssocID="{192D6BEE-1FDA-4FBA-BE44-971988A42E26}" presName="spaceRect" presStyleCnt="0"/>
      <dgm:spPr/>
    </dgm:pt>
    <dgm:pt modelId="{A286826A-439F-4C81-83DF-9EA1CCF60E18}" type="pres">
      <dgm:prSet presAssocID="{192D6BEE-1FDA-4FBA-BE44-971988A42E26}" presName="parTx" presStyleLbl="revTx" presStyleIdx="1" presStyleCnt="4">
        <dgm:presLayoutVars>
          <dgm:chMax val="0"/>
          <dgm:chPref val="0"/>
        </dgm:presLayoutVars>
      </dgm:prSet>
      <dgm:spPr/>
    </dgm:pt>
    <dgm:pt modelId="{48914515-1630-4EB8-94F2-2FA3D05505CF}" type="pres">
      <dgm:prSet presAssocID="{B9B54F51-9241-493B-B714-89A7541E91A1}" presName="sibTrans" presStyleCnt="0"/>
      <dgm:spPr/>
    </dgm:pt>
    <dgm:pt modelId="{0C101BEE-B37E-46F4-A16A-58F91E316818}" type="pres">
      <dgm:prSet presAssocID="{C365CD6F-A41A-45E9-8F1B-2CE23F80B9F9}" presName="compNode" presStyleCnt="0"/>
      <dgm:spPr/>
    </dgm:pt>
    <dgm:pt modelId="{10922363-2760-41A8-9263-BD7C9B96A39B}" type="pres">
      <dgm:prSet presAssocID="{C365CD6F-A41A-45E9-8F1B-2CE23F80B9F9}" presName="bgRect" presStyleLbl="bgShp" presStyleIdx="2" presStyleCnt="4"/>
      <dgm:spPr/>
    </dgm:pt>
    <dgm:pt modelId="{D1DB315B-2C31-4143-BA55-DE06342454D1}" type="pres">
      <dgm:prSet presAssocID="{C365CD6F-A41A-45E9-8F1B-2CE23F80B9F9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9782319E-3CA0-451C-9756-12A2B40DCB84}" type="pres">
      <dgm:prSet presAssocID="{C365CD6F-A41A-45E9-8F1B-2CE23F80B9F9}" presName="spaceRect" presStyleCnt="0"/>
      <dgm:spPr/>
    </dgm:pt>
    <dgm:pt modelId="{3E66E8C0-731B-4973-9B7E-0DE1EEBDAD42}" type="pres">
      <dgm:prSet presAssocID="{C365CD6F-A41A-45E9-8F1B-2CE23F80B9F9}" presName="parTx" presStyleLbl="revTx" presStyleIdx="2" presStyleCnt="4">
        <dgm:presLayoutVars>
          <dgm:chMax val="0"/>
          <dgm:chPref val="0"/>
        </dgm:presLayoutVars>
      </dgm:prSet>
      <dgm:spPr/>
    </dgm:pt>
    <dgm:pt modelId="{4F8897A6-3666-4850-BEB8-2F624611CB8E}" type="pres">
      <dgm:prSet presAssocID="{49E73F15-FA0F-41F5-BE63-0ADAB66F362B}" presName="sibTrans" presStyleCnt="0"/>
      <dgm:spPr/>
    </dgm:pt>
    <dgm:pt modelId="{700DE3FF-2559-46A7-8E00-F71858593B8E}" type="pres">
      <dgm:prSet presAssocID="{9728C742-B965-4592-A658-50755E63E836}" presName="compNode" presStyleCnt="0"/>
      <dgm:spPr/>
    </dgm:pt>
    <dgm:pt modelId="{3089935D-3AE1-4AF2-B389-9EF42E3DB3BC}" type="pres">
      <dgm:prSet presAssocID="{9728C742-B965-4592-A658-50755E63E836}" presName="bgRect" presStyleLbl="bgShp" presStyleIdx="3" presStyleCnt="4"/>
      <dgm:spPr/>
    </dgm:pt>
    <dgm:pt modelId="{20F10E16-0746-46D3-9501-0F056261D1F4}" type="pres">
      <dgm:prSet presAssocID="{9728C742-B965-4592-A658-50755E63E836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1C6DE0DC-42DB-46D0-9F08-1B103F4DC958}" type="pres">
      <dgm:prSet presAssocID="{9728C742-B965-4592-A658-50755E63E836}" presName="spaceRect" presStyleCnt="0"/>
      <dgm:spPr/>
    </dgm:pt>
    <dgm:pt modelId="{FCFF5C29-AA39-4203-A128-DC489385F907}" type="pres">
      <dgm:prSet presAssocID="{9728C742-B965-4592-A658-50755E63E83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EA88E05-DE86-4600-9BA7-196319F77149}" type="presOf" srcId="{C365CD6F-A41A-45E9-8F1B-2CE23F80B9F9}" destId="{3E66E8C0-731B-4973-9B7E-0DE1EEBDAD42}" srcOrd="0" destOrd="0" presId="urn:microsoft.com/office/officeart/2018/2/layout/IconVerticalSolidList"/>
    <dgm:cxn modelId="{A9B5895B-F5FC-4B5F-ABC8-D66F371DEAFD}" type="presOf" srcId="{192D6BEE-1FDA-4FBA-BE44-971988A42E26}" destId="{A286826A-439F-4C81-83DF-9EA1CCF60E18}" srcOrd="0" destOrd="0" presId="urn:microsoft.com/office/officeart/2018/2/layout/IconVerticalSolidList"/>
    <dgm:cxn modelId="{8A402B49-14CC-4A4D-8B3E-715ACABE3E12}" srcId="{5940435F-9CA4-473D-BCB4-76BC45FDDC5A}" destId="{10001233-FA2B-4991-B53A-2AE7108B5415}" srcOrd="0" destOrd="0" parTransId="{2CDA6F49-E1DE-4B09-AF54-683FF42B1C22}" sibTransId="{5860CD12-B9E6-4BEC-B923-BC621DD02B5B}"/>
    <dgm:cxn modelId="{69905172-05CD-4174-B49A-AE4B9D6A0FE2}" type="presOf" srcId="{9728C742-B965-4592-A658-50755E63E836}" destId="{FCFF5C29-AA39-4203-A128-DC489385F907}" srcOrd="0" destOrd="0" presId="urn:microsoft.com/office/officeart/2018/2/layout/IconVerticalSolidList"/>
    <dgm:cxn modelId="{C9870E83-F5AE-4AEE-A87C-C0739A5433DE}" srcId="{5940435F-9CA4-473D-BCB4-76BC45FDDC5A}" destId="{192D6BEE-1FDA-4FBA-BE44-971988A42E26}" srcOrd="1" destOrd="0" parTransId="{179378FF-813B-4BC3-AC6A-CCF49B55BEFE}" sibTransId="{B9B54F51-9241-493B-B714-89A7541E91A1}"/>
    <dgm:cxn modelId="{49B0EB8C-E30C-4B49-A015-FF3F379E24A4}" srcId="{5940435F-9CA4-473D-BCB4-76BC45FDDC5A}" destId="{9728C742-B965-4592-A658-50755E63E836}" srcOrd="3" destOrd="0" parTransId="{08418BA3-5F62-4DE6-BCEE-E6CAD2B8AB9E}" sibTransId="{4373CEA9-92D4-4D7C-8ED9-D1A0758E9AD3}"/>
    <dgm:cxn modelId="{537491E8-17CF-481D-801C-D0C564ABD9C6}" srcId="{5940435F-9CA4-473D-BCB4-76BC45FDDC5A}" destId="{C365CD6F-A41A-45E9-8F1B-2CE23F80B9F9}" srcOrd="2" destOrd="0" parTransId="{45F44F89-C74A-4B83-85CC-E3B5ED58109B}" sibTransId="{49E73F15-FA0F-41F5-BE63-0ADAB66F362B}"/>
    <dgm:cxn modelId="{00A5ECF4-D74F-432D-B5B2-B64BB120D6E0}" type="presOf" srcId="{10001233-FA2B-4991-B53A-2AE7108B5415}" destId="{34E29B04-36CE-47F7-A50D-74CE80D0DD9C}" srcOrd="0" destOrd="0" presId="urn:microsoft.com/office/officeart/2018/2/layout/IconVerticalSolidList"/>
    <dgm:cxn modelId="{F7AF06FC-0A66-4434-9A03-B2BED7399ED4}" type="presOf" srcId="{5940435F-9CA4-473D-BCB4-76BC45FDDC5A}" destId="{CE99B5A8-C467-4D13-B7C3-65DEDBFBD86C}" srcOrd="0" destOrd="0" presId="urn:microsoft.com/office/officeart/2018/2/layout/IconVerticalSolidList"/>
    <dgm:cxn modelId="{823BB75C-4C9F-490A-8E49-52022C25B6A0}" type="presParOf" srcId="{CE99B5A8-C467-4D13-B7C3-65DEDBFBD86C}" destId="{7933CC99-F76B-449B-8B7E-41FB1FD3F10B}" srcOrd="0" destOrd="0" presId="urn:microsoft.com/office/officeart/2018/2/layout/IconVerticalSolidList"/>
    <dgm:cxn modelId="{7BCA3CA4-3BD0-40A2-A9EF-AE03682683E9}" type="presParOf" srcId="{7933CC99-F76B-449B-8B7E-41FB1FD3F10B}" destId="{49AE3DBA-62F6-4BF7-BCFF-E98CE882FFEB}" srcOrd="0" destOrd="0" presId="urn:microsoft.com/office/officeart/2018/2/layout/IconVerticalSolidList"/>
    <dgm:cxn modelId="{CFE86C30-61F9-4594-B6B5-3F375BE7064B}" type="presParOf" srcId="{7933CC99-F76B-449B-8B7E-41FB1FD3F10B}" destId="{F707C5DC-9472-442A-8125-764DEC0DE36C}" srcOrd="1" destOrd="0" presId="urn:microsoft.com/office/officeart/2018/2/layout/IconVerticalSolidList"/>
    <dgm:cxn modelId="{C7D143D4-E164-4B54-8A01-2598F7FEFBFD}" type="presParOf" srcId="{7933CC99-F76B-449B-8B7E-41FB1FD3F10B}" destId="{AA107EEA-24DF-43C0-BB34-616348A02966}" srcOrd="2" destOrd="0" presId="urn:microsoft.com/office/officeart/2018/2/layout/IconVerticalSolidList"/>
    <dgm:cxn modelId="{5D4733C7-BCF2-4225-B0E6-5E84A822EEA9}" type="presParOf" srcId="{7933CC99-F76B-449B-8B7E-41FB1FD3F10B}" destId="{34E29B04-36CE-47F7-A50D-74CE80D0DD9C}" srcOrd="3" destOrd="0" presId="urn:microsoft.com/office/officeart/2018/2/layout/IconVerticalSolidList"/>
    <dgm:cxn modelId="{E94B645B-4CBE-4011-96BA-B9F6405BFF64}" type="presParOf" srcId="{CE99B5A8-C467-4D13-B7C3-65DEDBFBD86C}" destId="{C5581766-6C31-493A-B2D4-4ECAC7A6C23B}" srcOrd="1" destOrd="0" presId="urn:microsoft.com/office/officeart/2018/2/layout/IconVerticalSolidList"/>
    <dgm:cxn modelId="{2D836E23-C333-460C-94F9-10F79888E281}" type="presParOf" srcId="{CE99B5A8-C467-4D13-B7C3-65DEDBFBD86C}" destId="{52E394BA-44DA-443B-A462-F6DD318C2D57}" srcOrd="2" destOrd="0" presId="urn:microsoft.com/office/officeart/2018/2/layout/IconVerticalSolidList"/>
    <dgm:cxn modelId="{389356F8-2A57-424B-B929-FFE41991DF41}" type="presParOf" srcId="{52E394BA-44DA-443B-A462-F6DD318C2D57}" destId="{D3648FB2-3CAA-40A4-906E-8E7830BF356C}" srcOrd="0" destOrd="0" presId="urn:microsoft.com/office/officeart/2018/2/layout/IconVerticalSolidList"/>
    <dgm:cxn modelId="{3B917C67-48FE-4F8E-A08F-D79958CFD6BF}" type="presParOf" srcId="{52E394BA-44DA-443B-A462-F6DD318C2D57}" destId="{D0E2C2A9-9A66-4416-84D9-F2FF4C71B924}" srcOrd="1" destOrd="0" presId="urn:microsoft.com/office/officeart/2018/2/layout/IconVerticalSolidList"/>
    <dgm:cxn modelId="{44386CFE-E4D6-4107-B1B3-0A830C7684E2}" type="presParOf" srcId="{52E394BA-44DA-443B-A462-F6DD318C2D57}" destId="{D6530601-FD4E-4871-AB21-2A4FE03BD4DE}" srcOrd="2" destOrd="0" presId="urn:microsoft.com/office/officeart/2018/2/layout/IconVerticalSolidList"/>
    <dgm:cxn modelId="{C6EF102E-623F-4961-B2B6-9F482680395C}" type="presParOf" srcId="{52E394BA-44DA-443B-A462-F6DD318C2D57}" destId="{A286826A-439F-4C81-83DF-9EA1CCF60E18}" srcOrd="3" destOrd="0" presId="urn:microsoft.com/office/officeart/2018/2/layout/IconVerticalSolidList"/>
    <dgm:cxn modelId="{1E982749-01D1-404F-BF21-4B743A8508EA}" type="presParOf" srcId="{CE99B5A8-C467-4D13-B7C3-65DEDBFBD86C}" destId="{48914515-1630-4EB8-94F2-2FA3D05505CF}" srcOrd="3" destOrd="0" presId="urn:microsoft.com/office/officeart/2018/2/layout/IconVerticalSolidList"/>
    <dgm:cxn modelId="{42F73BA6-FAE5-4FF2-B8B9-B8E0E5357B42}" type="presParOf" srcId="{CE99B5A8-C467-4D13-B7C3-65DEDBFBD86C}" destId="{0C101BEE-B37E-46F4-A16A-58F91E316818}" srcOrd="4" destOrd="0" presId="urn:microsoft.com/office/officeart/2018/2/layout/IconVerticalSolidList"/>
    <dgm:cxn modelId="{30FD744F-2F10-4E65-BFD7-9620B366B138}" type="presParOf" srcId="{0C101BEE-B37E-46F4-A16A-58F91E316818}" destId="{10922363-2760-41A8-9263-BD7C9B96A39B}" srcOrd="0" destOrd="0" presId="urn:microsoft.com/office/officeart/2018/2/layout/IconVerticalSolidList"/>
    <dgm:cxn modelId="{69E47C7F-FAFE-4C91-8238-4514A5AB0C62}" type="presParOf" srcId="{0C101BEE-B37E-46F4-A16A-58F91E316818}" destId="{D1DB315B-2C31-4143-BA55-DE06342454D1}" srcOrd="1" destOrd="0" presId="urn:microsoft.com/office/officeart/2018/2/layout/IconVerticalSolidList"/>
    <dgm:cxn modelId="{8EBA7E47-8EE7-494B-BDC3-E3BC71EFDF19}" type="presParOf" srcId="{0C101BEE-B37E-46F4-A16A-58F91E316818}" destId="{9782319E-3CA0-451C-9756-12A2B40DCB84}" srcOrd="2" destOrd="0" presId="urn:microsoft.com/office/officeart/2018/2/layout/IconVerticalSolidList"/>
    <dgm:cxn modelId="{59792326-9A23-476B-AF4A-694D69583906}" type="presParOf" srcId="{0C101BEE-B37E-46F4-A16A-58F91E316818}" destId="{3E66E8C0-731B-4973-9B7E-0DE1EEBDAD42}" srcOrd="3" destOrd="0" presId="urn:microsoft.com/office/officeart/2018/2/layout/IconVerticalSolidList"/>
    <dgm:cxn modelId="{9CD81CC5-D689-46E3-8BFC-0AFF08074749}" type="presParOf" srcId="{CE99B5A8-C467-4D13-B7C3-65DEDBFBD86C}" destId="{4F8897A6-3666-4850-BEB8-2F624611CB8E}" srcOrd="5" destOrd="0" presId="urn:microsoft.com/office/officeart/2018/2/layout/IconVerticalSolidList"/>
    <dgm:cxn modelId="{D0E5E5B9-D864-4CCF-B739-7A9519B8A8CF}" type="presParOf" srcId="{CE99B5A8-C467-4D13-B7C3-65DEDBFBD86C}" destId="{700DE3FF-2559-46A7-8E00-F71858593B8E}" srcOrd="6" destOrd="0" presId="urn:microsoft.com/office/officeart/2018/2/layout/IconVerticalSolidList"/>
    <dgm:cxn modelId="{17632640-4C9D-4A99-A95C-10D3A15DC175}" type="presParOf" srcId="{700DE3FF-2559-46A7-8E00-F71858593B8E}" destId="{3089935D-3AE1-4AF2-B389-9EF42E3DB3BC}" srcOrd="0" destOrd="0" presId="urn:microsoft.com/office/officeart/2018/2/layout/IconVerticalSolidList"/>
    <dgm:cxn modelId="{D2D6BC9F-AA3A-424F-9186-5DB134CEA509}" type="presParOf" srcId="{700DE3FF-2559-46A7-8E00-F71858593B8E}" destId="{20F10E16-0746-46D3-9501-0F056261D1F4}" srcOrd="1" destOrd="0" presId="urn:microsoft.com/office/officeart/2018/2/layout/IconVerticalSolidList"/>
    <dgm:cxn modelId="{8EE22484-EC27-462C-B321-E6111F6FD056}" type="presParOf" srcId="{700DE3FF-2559-46A7-8E00-F71858593B8E}" destId="{1C6DE0DC-42DB-46D0-9F08-1B103F4DC958}" srcOrd="2" destOrd="0" presId="urn:microsoft.com/office/officeart/2018/2/layout/IconVerticalSolidList"/>
    <dgm:cxn modelId="{33E9A3EF-DC58-492A-858C-F1B7ECDF96F1}" type="presParOf" srcId="{700DE3FF-2559-46A7-8E00-F71858593B8E}" destId="{FCFF5C29-AA39-4203-A128-DC489385F9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D5CED7-CA7B-41A8-9918-2240259213DD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B37693-20B5-4CCB-A950-9C5B7B1F0E87}">
      <dgm:prSet/>
      <dgm:spPr/>
      <dgm:t>
        <a:bodyPr/>
        <a:lstStyle/>
        <a:p>
          <a:r>
            <a:rPr lang="es-ES" b="1"/>
            <a:t>Primera evaluación</a:t>
          </a:r>
          <a:r>
            <a:rPr lang="es-ES"/>
            <a:t>: 19 de Diciembre</a:t>
          </a:r>
          <a:endParaRPr lang="en-US"/>
        </a:p>
      </dgm:t>
    </dgm:pt>
    <dgm:pt modelId="{1B18DE17-58A0-4023-B681-0802E7B5BD7F}" type="parTrans" cxnId="{30D9D7EA-5513-4456-B51F-887EA1186338}">
      <dgm:prSet/>
      <dgm:spPr/>
      <dgm:t>
        <a:bodyPr/>
        <a:lstStyle/>
        <a:p>
          <a:endParaRPr lang="en-US"/>
        </a:p>
      </dgm:t>
    </dgm:pt>
    <dgm:pt modelId="{A1FAD1DC-0F3F-4ADF-89E4-DD44C8FACA0A}" type="sibTrans" cxnId="{30D9D7EA-5513-4456-B51F-887EA1186338}">
      <dgm:prSet/>
      <dgm:spPr/>
      <dgm:t>
        <a:bodyPr/>
        <a:lstStyle/>
        <a:p>
          <a:endParaRPr lang="en-US"/>
        </a:p>
      </dgm:t>
    </dgm:pt>
    <dgm:pt modelId="{FC6E7897-6D64-41DE-8D25-CE39BD351BCC}">
      <dgm:prSet/>
      <dgm:spPr/>
      <dgm:t>
        <a:bodyPr/>
        <a:lstStyle/>
        <a:p>
          <a:r>
            <a:rPr lang="es-ES" b="1"/>
            <a:t>Segunda evaluación</a:t>
          </a:r>
          <a:r>
            <a:rPr lang="es-ES"/>
            <a:t>: 1 de Abril</a:t>
          </a:r>
          <a:endParaRPr lang="en-US"/>
        </a:p>
      </dgm:t>
    </dgm:pt>
    <dgm:pt modelId="{4C8DBC5C-8730-43C2-9B5E-BAB145EB7B1E}" type="parTrans" cxnId="{9A9790D0-3F18-435F-8A5C-3C914F9DB14F}">
      <dgm:prSet/>
      <dgm:spPr/>
      <dgm:t>
        <a:bodyPr/>
        <a:lstStyle/>
        <a:p>
          <a:endParaRPr lang="en-US"/>
        </a:p>
      </dgm:t>
    </dgm:pt>
    <dgm:pt modelId="{A07C5C1D-488D-432A-9F61-C10A47941684}" type="sibTrans" cxnId="{9A9790D0-3F18-435F-8A5C-3C914F9DB14F}">
      <dgm:prSet/>
      <dgm:spPr/>
      <dgm:t>
        <a:bodyPr/>
        <a:lstStyle/>
        <a:p>
          <a:endParaRPr lang="en-US"/>
        </a:p>
      </dgm:t>
    </dgm:pt>
    <dgm:pt modelId="{04E8E339-A886-4280-B7B8-C444C5E58D0C}">
      <dgm:prSet/>
      <dgm:spPr/>
      <dgm:t>
        <a:bodyPr/>
        <a:lstStyle/>
        <a:p>
          <a:r>
            <a:rPr lang="es-ES" b="1"/>
            <a:t>Tercera evaluación</a:t>
          </a:r>
          <a:r>
            <a:rPr lang="es-ES"/>
            <a:t>: 18 Junio</a:t>
          </a:r>
          <a:endParaRPr lang="en-US"/>
        </a:p>
      </dgm:t>
    </dgm:pt>
    <dgm:pt modelId="{81087988-4153-4673-8992-F0622599C700}" type="parTrans" cxnId="{5643BDB3-EC1F-49DA-BFA8-75315A703B38}">
      <dgm:prSet/>
      <dgm:spPr/>
      <dgm:t>
        <a:bodyPr/>
        <a:lstStyle/>
        <a:p>
          <a:endParaRPr lang="en-US"/>
        </a:p>
      </dgm:t>
    </dgm:pt>
    <dgm:pt modelId="{9F273117-6EC2-44BD-B2E7-4D87FAA04941}" type="sibTrans" cxnId="{5643BDB3-EC1F-49DA-BFA8-75315A703B38}">
      <dgm:prSet/>
      <dgm:spPr/>
      <dgm:t>
        <a:bodyPr/>
        <a:lstStyle/>
        <a:p>
          <a:endParaRPr lang="en-US"/>
        </a:p>
      </dgm:t>
    </dgm:pt>
    <dgm:pt modelId="{AF2C9EBF-83AE-4963-8F2F-F1446724F0BA}" type="pres">
      <dgm:prSet presAssocID="{86D5CED7-CA7B-41A8-9918-2240259213DD}" presName="vert0" presStyleCnt="0">
        <dgm:presLayoutVars>
          <dgm:dir/>
          <dgm:animOne val="branch"/>
          <dgm:animLvl val="lvl"/>
        </dgm:presLayoutVars>
      </dgm:prSet>
      <dgm:spPr/>
    </dgm:pt>
    <dgm:pt modelId="{3727AEDF-2042-45B9-9597-8B0544E615C1}" type="pres">
      <dgm:prSet presAssocID="{B7B37693-20B5-4CCB-A950-9C5B7B1F0E87}" presName="thickLine" presStyleLbl="alignNode1" presStyleIdx="0" presStyleCnt="3"/>
      <dgm:spPr/>
    </dgm:pt>
    <dgm:pt modelId="{0B8A5C94-0A55-41B5-AB1C-0B0DB285434D}" type="pres">
      <dgm:prSet presAssocID="{B7B37693-20B5-4CCB-A950-9C5B7B1F0E87}" presName="horz1" presStyleCnt="0"/>
      <dgm:spPr/>
    </dgm:pt>
    <dgm:pt modelId="{713BE2C7-6AC3-4A82-9AC3-E8995666AB1F}" type="pres">
      <dgm:prSet presAssocID="{B7B37693-20B5-4CCB-A950-9C5B7B1F0E87}" presName="tx1" presStyleLbl="revTx" presStyleIdx="0" presStyleCnt="3"/>
      <dgm:spPr/>
    </dgm:pt>
    <dgm:pt modelId="{4C6ACA3B-106A-4FCA-ACAE-5A4D4098A405}" type="pres">
      <dgm:prSet presAssocID="{B7B37693-20B5-4CCB-A950-9C5B7B1F0E87}" presName="vert1" presStyleCnt="0"/>
      <dgm:spPr/>
    </dgm:pt>
    <dgm:pt modelId="{4F98B818-A637-4D17-BCB3-B2D9BF56170B}" type="pres">
      <dgm:prSet presAssocID="{FC6E7897-6D64-41DE-8D25-CE39BD351BCC}" presName="thickLine" presStyleLbl="alignNode1" presStyleIdx="1" presStyleCnt="3"/>
      <dgm:spPr/>
    </dgm:pt>
    <dgm:pt modelId="{91C8D8B2-9D1B-44FF-A51C-95DF2ECEF1D7}" type="pres">
      <dgm:prSet presAssocID="{FC6E7897-6D64-41DE-8D25-CE39BD351BCC}" presName="horz1" presStyleCnt="0"/>
      <dgm:spPr/>
    </dgm:pt>
    <dgm:pt modelId="{F5AABF01-9A3F-4F69-9F27-A847A23E67DC}" type="pres">
      <dgm:prSet presAssocID="{FC6E7897-6D64-41DE-8D25-CE39BD351BCC}" presName="tx1" presStyleLbl="revTx" presStyleIdx="1" presStyleCnt="3"/>
      <dgm:spPr/>
    </dgm:pt>
    <dgm:pt modelId="{AB9E3802-55EF-4618-B099-C94176135407}" type="pres">
      <dgm:prSet presAssocID="{FC6E7897-6D64-41DE-8D25-CE39BD351BCC}" presName="vert1" presStyleCnt="0"/>
      <dgm:spPr/>
    </dgm:pt>
    <dgm:pt modelId="{CB121C28-76A0-4AA1-B1A0-A2480D757D04}" type="pres">
      <dgm:prSet presAssocID="{04E8E339-A886-4280-B7B8-C444C5E58D0C}" presName="thickLine" presStyleLbl="alignNode1" presStyleIdx="2" presStyleCnt="3"/>
      <dgm:spPr/>
    </dgm:pt>
    <dgm:pt modelId="{56A47F12-341B-4270-A8FD-69CD1AFC2710}" type="pres">
      <dgm:prSet presAssocID="{04E8E339-A886-4280-B7B8-C444C5E58D0C}" presName="horz1" presStyleCnt="0"/>
      <dgm:spPr/>
    </dgm:pt>
    <dgm:pt modelId="{1C108306-43B2-47DA-9D9C-F25BFE2896EA}" type="pres">
      <dgm:prSet presAssocID="{04E8E339-A886-4280-B7B8-C444C5E58D0C}" presName="tx1" presStyleLbl="revTx" presStyleIdx="2" presStyleCnt="3"/>
      <dgm:spPr/>
    </dgm:pt>
    <dgm:pt modelId="{EA52B76E-C5D7-4C34-AE51-7513088AE220}" type="pres">
      <dgm:prSet presAssocID="{04E8E339-A886-4280-B7B8-C444C5E58D0C}" presName="vert1" presStyleCnt="0"/>
      <dgm:spPr/>
    </dgm:pt>
  </dgm:ptLst>
  <dgm:cxnLst>
    <dgm:cxn modelId="{F0AABB76-73E9-4EBB-9C9C-CCA4BBE437B0}" type="presOf" srcId="{86D5CED7-CA7B-41A8-9918-2240259213DD}" destId="{AF2C9EBF-83AE-4963-8F2F-F1446724F0BA}" srcOrd="0" destOrd="0" presId="urn:microsoft.com/office/officeart/2008/layout/LinedList"/>
    <dgm:cxn modelId="{5643BDB3-EC1F-49DA-BFA8-75315A703B38}" srcId="{86D5CED7-CA7B-41A8-9918-2240259213DD}" destId="{04E8E339-A886-4280-B7B8-C444C5E58D0C}" srcOrd="2" destOrd="0" parTransId="{81087988-4153-4673-8992-F0622599C700}" sibTransId="{9F273117-6EC2-44BD-B2E7-4D87FAA04941}"/>
    <dgm:cxn modelId="{9A9790D0-3F18-435F-8A5C-3C914F9DB14F}" srcId="{86D5CED7-CA7B-41A8-9918-2240259213DD}" destId="{FC6E7897-6D64-41DE-8D25-CE39BD351BCC}" srcOrd="1" destOrd="0" parTransId="{4C8DBC5C-8730-43C2-9B5E-BAB145EB7B1E}" sibTransId="{A07C5C1D-488D-432A-9F61-C10A47941684}"/>
    <dgm:cxn modelId="{30D9D7EA-5513-4456-B51F-887EA1186338}" srcId="{86D5CED7-CA7B-41A8-9918-2240259213DD}" destId="{B7B37693-20B5-4CCB-A950-9C5B7B1F0E87}" srcOrd="0" destOrd="0" parTransId="{1B18DE17-58A0-4023-B681-0802E7B5BD7F}" sibTransId="{A1FAD1DC-0F3F-4ADF-89E4-DD44C8FACA0A}"/>
    <dgm:cxn modelId="{EA1161ED-A32B-4DC6-930A-6763F9092180}" type="presOf" srcId="{FC6E7897-6D64-41DE-8D25-CE39BD351BCC}" destId="{F5AABF01-9A3F-4F69-9F27-A847A23E67DC}" srcOrd="0" destOrd="0" presId="urn:microsoft.com/office/officeart/2008/layout/LinedList"/>
    <dgm:cxn modelId="{D25A68EE-1486-49EE-ABBF-F94B0CD0D03C}" type="presOf" srcId="{04E8E339-A886-4280-B7B8-C444C5E58D0C}" destId="{1C108306-43B2-47DA-9D9C-F25BFE2896EA}" srcOrd="0" destOrd="0" presId="urn:microsoft.com/office/officeart/2008/layout/LinedList"/>
    <dgm:cxn modelId="{9AA567F5-E9AA-4D7B-948D-55220665C015}" type="presOf" srcId="{B7B37693-20B5-4CCB-A950-9C5B7B1F0E87}" destId="{713BE2C7-6AC3-4A82-9AC3-E8995666AB1F}" srcOrd="0" destOrd="0" presId="urn:microsoft.com/office/officeart/2008/layout/LinedList"/>
    <dgm:cxn modelId="{07BD1C31-A1D3-47C5-B9CD-9FEB67C881B4}" type="presParOf" srcId="{AF2C9EBF-83AE-4963-8F2F-F1446724F0BA}" destId="{3727AEDF-2042-45B9-9597-8B0544E615C1}" srcOrd="0" destOrd="0" presId="urn:microsoft.com/office/officeart/2008/layout/LinedList"/>
    <dgm:cxn modelId="{63154573-4354-43CE-AC42-AE7BD0E84369}" type="presParOf" srcId="{AF2C9EBF-83AE-4963-8F2F-F1446724F0BA}" destId="{0B8A5C94-0A55-41B5-AB1C-0B0DB285434D}" srcOrd="1" destOrd="0" presId="urn:microsoft.com/office/officeart/2008/layout/LinedList"/>
    <dgm:cxn modelId="{D597AA3D-4E0F-4EE5-8D9B-B00D036874B1}" type="presParOf" srcId="{0B8A5C94-0A55-41B5-AB1C-0B0DB285434D}" destId="{713BE2C7-6AC3-4A82-9AC3-E8995666AB1F}" srcOrd="0" destOrd="0" presId="urn:microsoft.com/office/officeart/2008/layout/LinedList"/>
    <dgm:cxn modelId="{F77BC1C9-7050-4285-84DD-96CF060C1124}" type="presParOf" srcId="{0B8A5C94-0A55-41B5-AB1C-0B0DB285434D}" destId="{4C6ACA3B-106A-4FCA-ACAE-5A4D4098A405}" srcOrd="1" destOrd="0" presId="urn:microsoft.com/office/officeart/2008/layout/LinedList"/>
    <dgm:cxn modelId="{3B2634CF-AA1F-456B-9E3B-56188FEC085E}" type="presParOf" srcId="{AF2C9EBF-83AE-4963-8F2F-F1446724F0BA}" destId="{4F98B818-A637-4D17-BCB3-B2D9BF56170B}" srcOrd="2" destOrd="0" presId="urn:microsoft.com/office/officeart/2008/layout/LinedList"/>
    <dgm:cxn modelId="{E4F51BDD-2451-49FB-8633-36D70F2179F7}" type="presParOf" srcId="{AF2C9EBF-83AE-4963-8F2F-F1446724F0BA}" destId="{91C8D8B2-9D1B-44FF-A51C-95DF2ECEF1D7}" srcOrd="3" destOrd="0" presId="urn:microsoft.com/office/officeart/2008/layout/LinedList"/>
    <dgm:cxn modelId="{191F4444-5B41-426A-A1A1-942F302761CD}" type="presParOf" srcId="{91C8D8B2-9D1B-44FF-A51C-95DF2ECEF1D7}" destId="{F5AABF01-9A3F-4F69-9F27-A847A23E67DC}" srcOrd="0" destOrd="0" presId="urn:microsoft.com/office/officeart/2008/layout/LinedList"/>
    <dgm:cxn modelId="{6C0BEDE1-3A88-41F7-A7FF-58D76D726E2B}" type="presParOf" srcId="{91C8D8B2-9D1B-44FF-A51C-95DF2ECEF1D7}" destId="{AB9E3802-55EF-4618-B099-C94176135407}" srcOrd="1" destOrd="0" presId="urn:microsoft.com/office/officeart/2008/layout/LinedList"/>
    <dgm:cxn modelId="{3E2926EB-86EC-4661-84E9-DFA0AD8C15CB}" type="presParOf" srcId="{AF2C9EBF-83AE-4963-8F2F-F1446724F0BA}" destId="{CB121C28-76A0-4AA1-B1A0-A2480D757D04}" srcOrd="4" destOrd="0" presId="urn:microsoft.com/office/officeart/2008/layout/LinedList"/>
    <dgm:cxn modelId="{E9A56E79-77CC-426F-9519-CADBAFF78CCB}" type="presParOf" srcId="{AF2C9EBF-83AE-4963-8F2F-F1446724F0BA}" destId="{56A47F12-341B-4270-A8FD-69CD1AFC2710}" srcOrd="5" destOrd="0" presId="urn:microsoft.com/office/officeart/2008/layout/LinedList"/>
    <dgm:cxn modelId="{B238F8E5-0390-4C8A-909D-04C374D3308E}" type="presParOf" srcId="{56A47F12-341B-4270-A8FD-69CD1AFC2710}" destId="{1C108306-43B2-47DA-9D9C-F25BFE2896EA}" srcOrd="0" destOrd="0" presId="urn:microsoft.com/office/officeart/2008/layout/LinedList"/>
    <dgm:cxn modelId="{7A17E676-317D-4826-9E44-B2AC9783CEA6}" type="presParOf" srcId="{56A47F12-341B-4270-A8FD-69CD1AFC2710}" destId="{EA52B76E-C5D7-4C34-AE51-7513088AE2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3E2C8-7504-4902-9FDD-6F5AB712758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6345456-BFE9-464F-B526-E41598F4C86D}">
      <dgm:prSet/>
      <dgm:spPr/>
      <dgm:t>
        <a:bodyPr/>
        <a:lstStyle/>
        <a:p>
          <a:r>
            <a:rPr lang="es-ES" b="1"/>
            <a:t>Teatro de inglés</a:t>
          </a:r>
          <a:r>
            <a:rPr lang="es-ES"/>
            <a:t> – </a:t>
          </a:r>
          <a:r>
            <a:rPr lang="es-ES" b="1" err="1"/>
            <a:t>The</a:t>
          </a:r>
          <a:r>
            <a:rPr lang="es-ES" b="1"/>
            <a:t> New Little Prince: </a:t>
          </a:r>
          <a:r>
            <a:rPr lang="es-ES"/>
            <a:t>11 diciembre</a:t>
          </a:r>
          <a:endParaRPr lang="en-US" b="1"/>
        </a:p>
      </dgm:t>
    </dgm:pt>
    <dgm:pt modelId="{F5DD4BE5-8EBA-4C63-A42F-25A226B1C5B4}" type="parTrans" cxnId="{67FCA62E-9AEB-44E4-B698-B60A9C5C1558}">
      <dgm:prSet/>
      <dgm:spPr/>
      <dgm:t>
        <a:bodyPr/>
        <a:lstStyle/>
        <a:p>
          <a:endParaRPr lang="en-US"/>
        </a:p>
      </dgm:t>
    </dgm:pt>
    <dgm:pt modelId="{A4274011-2E1E-4524-8041-02299BD326E9}" type="sibTrans" cxnId="{67FCA62E-9AEB-44E4-B698-B60A9C5C1558}">
      <dgm:prSet/>
      <dgm:spPr/>
      <dgm:t>
        <a:bodyPr/>
        <a:lstStyle/>
        <a:p>
          <a:endParaRPr lang="en-US"/>
        </a:p>
      </dgm:t>
    </dgm:pt>
    <dgm:pt modelId="{08CC990A-87EB-4004-9A0D-A84758D41938}">
      <dgm:prSet/>
      <dgm:spPr/>
      <dgm:t>
        <a:bodyPr/>
        <a:lstStyle/>
        <a:p>
          <a:r>
            <a:rPr lang="es-ES" b="1" err="1"/>
            <a:t>Castañada</a:t>
          </a:r>
          <a:r>
            <a:rPr lang="es-ES"/>
            <a:t>: fecha pendiente de confirmar durante el mes de noviembre.</a:t>
          </a:r>
          <a:endParaRPr lang="en-US"/>
        </a:p>
      </dgm:t>
    </dgm:pt>
    <dgm:pt modelId="{4EC2CAEB-13AF-4DD7-801F-01E550A59675}" type="parTrans" cxnId="{699F23B3-3AE7-4D8E-91A4-CE32EB959B26}">
      <dgm:prSet/>
      <dgm:spPr/>
      <dgm:t>
        <a:bodyPr/>
        <a:lstStyle/>
        <a:p>
          <a:endParaRPr lang="en-US"/>
        </a:p>
      </dgm:t>
    </dgm:pt>
    <dgm:pt modelId="{67449EA2-9E52-4837-A948-419A32A6636C}" type="sibTrans" cxnId="{699F23B3-3AE7-4D8E-91A4-CE32EB959B26}">
      <dgm:prSet/>
      <dgm:spPr/>
      <dgm:t>
        <a:bodyPr/>
        <a:lstStyle/>
        <a:p>
          <a:endParaRPr lang="en-US"/>
        </a:p>
      </dgm:t>
    </dgm:pt>
    <dgm:pt modelId="{36E7B84E-648F-40E1-943C-941EE207734F}">
      <dgm:prSet/>
      <dgm:spPr/>
      <dgm:t>
        <a:bodyPr/>
        <a:lstStyle/>
        <a:p>
          <a:r>
            <a:rPr lang="es-ES" b="1"/>
            <a:t>Día de la bicicleta: </a:t>
          </a:r>
          <a:r>
            <a:rPr lang="es-ES"/>
            <a:t>fecha pendiente de confirmar durante el mes de octubre.</a:t>
          </a:r>
          <a:endParaRPr lang="en-US"/>
        </a:p>
      </dgm:t>
    </dgm:pt>
    <dgm:pt modelId="{9DBB6D7A-98EE-4666-A097-05BD3063E8F4}" type="parTrans" cxnId="{34201329-0C56-4B9A-A7D6-0F7F1640ADCC}">
      <dgm:prSet/>
      <dgm:spPr/>
      <dgm:t>
        <a:bodyPr/>
        <a:lstStyle/>
        <a:p>
          <a:endParaRPr lang="en-US"/>
        </a:p>
      </dgm:t>
    </dgm:pt>
    <dgm:pt modelId="{0B8ABE3A-763C-4A99-97A3-8A351B144DBF}" type="sibTrans" cxnId="{34201329-0C56-4B9A-A7D6-0F7F1640ADCC}">
      <dgm:prSet/>
      <dgm:spPr/>
      <dgm:t>
        <a:bodyPr/>
        <a:lstStyle/>
        <a:p>
          <a:endParaRPr lang="en-US"/>
        </a:p>
      </dgm:t>
    </dgm:pt>
    <dgm:pt modelId="{07DB848E-6CA9-4219-AA6E-CF7FFE7CF6D6}">
      <dgm:prSet/>
      <dgm:spPr/>
      <dgm:t>
        <a:bodyPr/>
        <a:lstStyle/>
        <a:p>
          <a:r>
            <a:rPr lang="es-ES" b="1"/>
            <a:t>Fiesta de Navidad: </a:t>
          </a:r>
          <a:r>
            <a:rPr lang="es-ES"/>
            <a:t>último día lectivo.</a:t>
          </a:r>
          <a:endParaRPr lang="en-US"/>
        </a:p>
      </dgm:t>
    </dgm:pt>
    <dgm:pt modelId="{3D2E927B-AC76-4218-A819-D0BD66E16670}" type="parTrans" cxnId="{7AC8DA2F-2956-4A1B-9AFF-F81D88AF67BF}">
      <dgm:prSet/>
      <dgm:spPr/>
      <dgm:t>
        <a:bodyPr/>
        <a:lstStyle/>
        <a:p>
          <a:endParaRPr lang="en-US"/>
        </a:p>
      </dgm:t>
    </dgm:pt>
    <dgm:pt modelId="{91FCBF46-AF56-4255-A6B0-4840D48361F6}" type="sibTrans" cxnId="{7AC8DA2F-2956-4A1B-9AFF-F81D88AF67BF}">
      <dgm:prSet/>
      <dgm:spPr/>
      <dgm:t>
        <a:bodyPr/>
        <a:lstStyle/>
        <a:p>
          <a:endParaRPr lang="en-US"/>
        </a:p>
      </dgm:t>
    </dgm:pt>
    <dgm:pt modelId="{3C767F9B-6F18-4F6B-8477-16E3E07C8186}" type="pres">
      <dgm:prSet presAssocID="{C763E2C8-7504-4902-9FDD-6F5AB712758A}" presName="root" presStyleCnt="0">
        <dgm:presLayoutVars>
          <dgm:dir/>
          <dgm:resizeHandles val="exact"/>
        </dgm:presLayoutVars>
      </dgm:prSet>
      <dgm:spPr/>
    </dgm:pt>
    <dgm:pt modelId="{8D4E2A36-FAE8-411E-99D3-A1FC302D7463}" type="pres">
      <dgm:prSet presAssocID="{C763E2C8-7504-4902-9FDD-6F5AB712758A}" presName="container" presStyleCnt="0">
        <dgm:presLayoutVars>
          <dgm:dir/>
          <dgm:resizeHandles val="exact"/>
        </dgm:presLayoutVars>
      </dgm:prSet>
      <dgm:spPr/>
    </dgm:pt>
    <dgm:pt modelId="{909949EB-2CFF-47A2-831E-E23486D14E66}" type="pres">
      <dgm:prSet presAssocID="{A6345456-BFE9-464F-B526-E41598F4C86D}" presName="compNode" presStyleCnt="0"/>
      <dgm:spPr/>
    </dgm:pt>
    <dgm:pt modelId="{0D30EC23-90AA-49F1-889F-7A845601C0D2}" type="pres">
      <dgm:prSet presAssocID="{A6345456-BFE9-464F-B526-E41598F4C86D}" presName="iconBgRect" presStyleLbl="bgShp" presStyleIdx="0" presStyleCnt="4"/>
      <dgm:spPr/>
    </dgm:pt>
    <dgm:pt modelId="{79A70C8C-AA69-44EA-AEEC-F38653882AB1}" type="pres">
      <dgm:prSet presAssocID="{A6345456-BFE9-464F-B526-E41598F4C8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353A4E7E-8F7C-4567-A6F1-FDC2BA9CA46E}" type="pres">
      <dgm:prSet presAssocID="{A6345456-BFE9-464F-B526-E41598F4C86D}" presName="spaceRect" presStyleCnt="0"/>
      <dgm:spPr/>
    </dgm:pt>
    <dgm:pt modelId="{EFB03B38-EF75-41F6-A642-4EBAEF64849C}" type="pres">
      <dgm:prSet presAssocID="{A6345456-BFE9-464F-B526-E41598F4C86D}" presName="textRect" presStyleLbl="revTx" presStyleIdx="0" presStyleCnt="4">
        <dgm:presLayoutVars>
          <dgm:chMax val="1"/>
          <dgm:chPref val="1"/>
        </dgm:presLayoutVars>
      </dgm:prSet>
      <dgm:spPr/>
    </dgm:pt>
    <dgm:pt modelId="{9FB0924F-DCC5-4A02-B8BC-F0EA3057CD07}" type="pres">
      <dgm:prSet presAssocID="{A4274011-2E1E-4524-8041-02299BD326E9}" presName="sibTrans" presStyleLbl="sibTrans2D1" presStyleIdx="0" presStyleCnt="0"/>
      <dgm:spPr/>
    </dgm:pt>
    <dgm:pt modelId="{3005B9D2-14A1-4383-AA1C-D891E55C3616}" type="pres">
      <dgm:prSet presAssocID="{08CC990A-87EB-4004-9A0D-A84758D41938}" presName="compNode" presStyleCnt="0"/>
      <dgm:spPr/>
    </dgm:pt>
    <dgm:pt modelId="{C52D0088-65C0-4183-85BE-743C63E7D9D6}" type="pres">
      <dgm:prSet presAssocID="{08CC990A-87EB-4004-9A0D-A84758D41938}" presName="iconBgRect" presStyleLbl="bgShp" presStyleIdx="1" presStyleCnt="4"/>
      <dgm:spPr/>
    </dgm:pt>
    <dgm:pt modelId="{AF179931-2CCE-4D38-A40F-E5223CD8485B}" type="pres">
      <dgm:prSet presAssocID="{08CC990A-87EB-4004-9A0D-A84758D419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506F2233-2B16-4672-8C1F-3D24EACE0433}" type="pres">
      <dgm:prSet presAssocID="{08CC990A-87EB-4004-9A0D-A84758D41938}" presName="spaceRect" presStyleCnt="0"/>
      <dgm:spPr/>
    </dgm:pt>
    <dgm:pt modelId="{F0BA2AF9-EB3E-4681-928F-B909275BD781}" type="pres">
      <dgm:prSet presAssocID="{08CC990A-87EB-4004-9A0D-A84758D41938}" presName="textRect" presStyleLbl="revTx" presStyleIdx="1" presStyleCnt="4">
        <dgm:presLayoutVars>
          <dgm:chMax val="1"/>
          <dgm:chPref val="1"/>
        </dgm:presLayoutVars>
      </dgm:prSet>
      <dgm:spPr/>
    </dgm:pt>
    <dgm:pt modelId="{E542978D-F5F5-438C-B159-FD48E1A846B1}" type="pres">
      <dgm:prSet presAssocID="{67449EA2-9E52-4837-A948-419A32A6636C}" presName="sibTrans" presStyleLbl="sibTrans2D1" presStyleIdx="0" presStyleCnt="0"/>
      <dgm:spPr/>
    </dgm:pt>
    <dgm:pt modelId="{58759BD6-D3D5-4689-88A3-CB5CC7DB2A68}" type="pres">
      <dgm:prSet presAssocID="{36E7B84E-648F-40E1-943C-941EE207734F}" presName="compNode" presStyleCnt="0"/>
      <dgm:spPr/>
    </dgm:pt>
    <dgm:pt modelId="{D8A83611-BC7B-4FA9-A351-483ADE178A25}" type="pres">
      <dgm:prSet presAssocID="{36E7B84E-648F-40E1-943C-941EE207734F}" presName="iconBgRect" presStyleLbl="bgShp" presStyleIdx="2" presStyleCnt="4"/>
      <dgm:spPr/>
    </dgm:pt>
    <dgm:pt modelId="{AB36178A-8F7C-45A4-B6DF-4CCE05A4EA3F}" type="pres">
      <dgm:prSet presAssocID="{36E7B84E-648F-40E1-943C-941EE20773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BA96F1A3-9F14-496C-8071-E7EED12C20C3}" type="pres">
      <dgm:prSet presAssocID="{36E7B84E-648F-40E1-943C-941EE207734F}" presName="spaceRect" presStyleCnt="0"/>
      <dgm:spPr/>
    </dgm:pt>
    <dgm:pt modelId="{B56E894B-AE4C-409F-9BE4-6F2CF9B42709}" type="pres">
      <dgm:prSet presAssocID="{36E7B84E-648F-40E1-943C-941EE207734F}" presName="textRect" presStyleLbl="revTx" presStyleIdx="2" presStyleCnt="4">
        <dgm:presLayoutVars>
          <dgm:chMax val="1"/>
          <dgm:chPref val="1"/>
        </dgm:presLayoutVars>
      </dgm:prSet>
      <dgm:spPr/>
    </dgm:pt>
    <dgm:pt modelId="{27CCD87A-86D6-4382-8C41-81C07D1B61F0}" type="pres">
      <dgm:prSet presAssocID="{0B8ABE3A-763C-4A99-97A3-8A351B144DBF}" presName="sibTrans" presStyleLbl="sibTrans2D1" presStyleIdx="0" presStyleCnt="0"/>
      <dgm:spPr/>
    </dgm:pt>
    <dgm:pt modelId="{2CF7E796-30E9-4146-AF67-0BB51D8FA139}" type="pres">
      <dgm:prSet presAssocID="{07DB848E-6CA9-4219-AA6E-CF7FFE7CF6D6}" presName="compNode" presStyleCnt="0"/>
      <dgm:spPr/>
    </dgm:pt>
    <dgm:pt modelId="{DC50F3FB-59B5-4DF7-BAF1-04A8CC057188}" type="pres">
      <dgm:prSet presAssocID="{07DB848E-6CA9-4219-AA6E-CF7FFE7CF6D6}" presName="iconBgRect" presStyleLbl="bgShp" presStyleIdx="3" presStyleCnt="4"/>
      <dgm:spPr/>
    </dgm:pt>
    <dgm:pt modelId="{CDE3AB24-65FA-4F2F-BB13-B9263AB8CE41}" type="pres">
      <dgm:prSet presAssocID="{07DB848E-6CA9-4219-AA6E-CF7FFE7CF6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E4F2794A-741E-4549-A223-5A66C1F73E06}" type="pres">
      <dgm:prSet presAssocID="{07DB848E-6CA9-4219-AA6E-CF7FFE7CF6D6}" presName="spaceRect" presStyleCnt="0"/>
      <dgm:spPr/>
    </dgm:pt>
    <dgm:pt modelId="{2458F92B-A428-4040-8257-580CD1272D78}" type="pres">
      <dgm:prSet presAssocID="{07DB848E-6CA9-4219-AA6E-CF7FFE7CF6D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36BE809-4F4E-4401-B8CE-91F46F963A61}" type="presOf" srcId="{A4274011-2E1E-4524-8041-02299BD326E9}" destId="{9FB0924F-DCC5-4A02-B8BC-F0EA3057CD07}" srcOrd="0" destOrd="0" presId="urn:microsoft.com/office/officeart/2018/2/layout/IconCircleList"/>
    <dgm:cxn modelId="{A526A51E-37E4-4193-B859-F21EF63819D7}" type="presOf" srcId="{36E7B84E-648F-40E1-943C-941EE207734F}" destId="{B56E894B-AE4C-409F-9BE4-6F2CF9B42709}" srcOrd="0" destOrd="0" presId="urn:microsoft.com/office/officeart/2018/2/layout/IconCircleList"/>
    <dgm:cxn modelId="{34201329-0C56-4B9A-A7D6-0F7F1640ADCC}" srcId="{C763E2C8-7504-4902-9FDD-6F5AB712758A}" destId="{36E7B84E-648F-40E1-943C-941EE207734F}" srcOrd="2" destOrd="0" parTransId="{9DBB6D7A-98EE-4666-A097-05BD3063E8F4}" sibTransId="{0B8ABE3A-763C-4A99-97A3-8A351B144DBF}"/>
    <dgm:cxn modelId="{67FCA62E-9AEB-44E4-B698-B60A9C5C1558}" srcId="{C763E2C8-7504-4902-9FDD-6F5AB712758A}" destId="{A6345456-BFE9-464F-B526-E41598F4C86D}" srcOrd="0" destOrd="0" parTransId="{F5DD4BE5-8EBA-4C63-A42F-25A226B1C5B4}" sibTransId="{A4274011-2E1E-4524-8041-02299BD326E9}"/>
    <dgm:cxn modelId="{7AC8DA2F-2956-4A1B-9AFF-F81D88AF67BF}" srcId="{C763E2C8-7504-4902-9FDD-6F5AB712758A}" destId="{07DB848E-6CA9-4219-AA6E-CF7FFE7CF6D6}" srcOrd="3" destOrd="0" parTransId="{3D2E927B-AC76-4218-A819-D0BD66E16670}" sibTransId="{91FCBF46-AF56-4255-A6B0-4840D48361F6}"/>
    <dgm:cxn modelId="{75BB3338-A09F-42E4-92FB-D0B4054739C0}" type="presOf" srcId="{08CC990A-87EB-4004-9A0D-A84758D41938}" destId="{F0BA2AF9-EB3E-4681-928F-B909275BD781}" srcOrd="0" destOrd="0" presId="urn:microsoft.com/office/officeart/2018/2/layout/IconCircleList"/>
    <dgm:cxn modelId="{4CECC379-7A01-422D-9BC4-765159A32609}" type="presOf" srcId="{07DB848E-6CA9-4219-AA6E-CF7FFE7CF6D6}" destId="{2458F92B-A428-4040-8257-580CD1272D78}" srcOrd="0" destOrd="0" presId="urn:microsoft.com/office/officeart/2018/2/layout/IconCircleList"/>
    <dgm:cxn modelId="{C6C74682-243A-4A68-A946-374C9B2BEBAA}" type="presOf" srcId="{0B8ABE3A-763C-4A99-97A3-8A351B144DBF}" destId="{27CCD87A-86D6-4382-8C41-81C07D1B61F0}" srcOrd="0" destOrd="0" presId="urn:microsoft.com/office/officeart/2018/2/layout/IconCircleList"/>
    <dgm:cxn modelId="{DDA57D83-9A30-4E85-A4B3-518FAA05ACEB}" type="presOf" srcId="{C763E2C8-7504-4902-9FDD-6F5AB712758A}" destId="{3C767F9B-6F18-4F6B-8477-16E3E07C8186}" srcOrd="0" destOrd="0" presId="urn:microsoft.com/office/officeart/2018/2/layout/IconCircleList"/>
    <dgm:cxn modelId="{F0B0D587-485B-4C9F-8806-2893ACE674E3}" type="presOf" srcId="{A6345456-BFE9-464F-B526-E41598F4C86D}" destId="{EFB03B38-EF75-41F6-A642-4EBAEF64849C}" srcOrd="0" destOrd="0" presId="urn:microsoft.com/office/officeart/2018/2/layout/IconCircleList"/>
    <dgm:cxn modelId="{699F23B3-3AE7-4D8E-91A4-CE32EB959B26}" srcId="{C763E2C8-7504-4902-9FDD-6F5AB712758A}" destId="{08CC990A-87EB-4004-9A0D-A84758D41938}" srcOrd="1" destOrd="0" parTransId="{4EC2CAEB-13AF-4DD7-801F-01E550A59675}" sibTransId="{67449EA2-9E52-4837-A948-419A32A6636C}"/>
    <dgm:cxn modelId="{75BB55C3-DD52-4AB0-A99E-FAB3ADE0ECD0}" type="presOf" srcId="{67449EA2-9E52-4837-A948-419A32A6636C}" destId="{E542978D-F5F5-438C-B159-FD48E1A846B1}" srcOrd="0" destOrd="0" presId="urn:microsoft.com/office/officeart/2018/2/layout/IconCircleList"/>
    <dgm:cxn modelId="{A9CAD08F-0F24-414E-B3DD-798FE96B6664}" type="presParOf" srcId="{3C767F9B-6F18-4F6B-8477-16E3E07C8186}" destId="{8D4E2A36-FAE8-411E-99D3-A1FC302D7463}" srcOrd="0" destOrd="0" presId="urn:microsoft.com/office/officeart/2018/2/layout/IconCircleList"/>
    <dgm:cxn modelId="{732B7B3E-30E4-4467-AAAB-3376D7CDEB70}" type="presParOf" srcId="{8D4E2A36-FAE8-411E-99D3-A1FC302D7463}" destId="{909949EB-2CFF-47A2-831E-E23486D14E66}" srcOrd="0" destOrd="0" presId="urn:microsoft.com/office/officeart/2018/2/layout/IconCircleList"/>
    <dgm:cxn modelId="{872F078B-6D65-4D31-8B27-8A15843B7F5F}" type="presParOf" srcId="{909949EB-2CFF-47A2-831E-E23486D14E66}" destId="{0D30EC23-90AA-49F1-889F-7A845601C0D2}" srcOrd="0" destOrd="0" presId="urn:microsoft.com/office/officeart/2018/2/layout/IconCircleList"/>
    <dgm:cxn modelId="{09898BF0-C7FB-4C66-ABC0-E08D01199BD2}" type="presParOf" srcId="{909949EB-2CFF-47A2-831E-E23486D14E66}" destId="{79A70C8C-AA69-44EA-AEEC-F38653882AB1}" srcOrd="1" destOrd="0" presId="urn:microsoft.com/office/officeart/2018/2/layout/IconCircleList"/>
    <dgm:cxn modelId="{C652E05B-4664-4BD0-8040-8D30D0CE87F5}" type="presParOf" srcId="{909949EB-2CFF-47A2-831E-E23486D14E66}" destId="{353A4E7E-8F7C-4567-A6F1-FDC2BA9CA46E}" srcOrd="2" destOrd="0" presId="urn:microsoft.com/office/officeart/2018/2/layout/IconCircleList"/>
    <dgm:cxn modelId="{EB8EA07C-F581-4400-A5B1-E8DE5547B483}" type="presParOf" srcId="{909949EB-2CFF-47A2-831E-E23486D14E66}" destId="{EFB03B38-EF75-41F6-A642-4EBAEF64849C}" srcOrd="3" destOrd="0" presId="urn:microsoft.com/office/officeart/2018/2/layout/IconCircleList"/>
    <dgm:cxn modelId="{CAC99405-1F20-49B9-AF61-A906948214EC}" type="presParOf" srcId="{8D4E2A36-FAE8-411E-99D3-A1FC302D7463}" destId="{9FB0924F-DCC5-4A02-B8BC-F0EA3057CD07}" srcOrd="1" destOrd="0" presId="urn:microsoft.com/office/officeart/2018/2/layout/IconCircleList"/>
    <dgm:cxn modelId="{58228C0B-3F5C-430E-8205-576F225A2D92}" type="presParOf" srcId="{8D4E2A36-FAE8-411E-99D3-A1FC302D7463}" destId="{3005B9D2-14A1-4383-AA1C-D891E55C3616}" srcOrd="2" destOrd="0" presId="urn:microsoft.com/office/officeart/2018/2/layout/IconCircleList"/>
    <dgm:cxn modelId="{DBACF7AB-BF2B-4E51-99B0-05EFF6546E43}" type="presParOf" srcId="{3005B9D2-14A1-4383-AA1C-D891E55C3616}" destId="{C52D0088-65C0-4183-85BE-743C63E7D9D6}" srcOrd="0" destOrd="0" presId="urn:microsoft.com/office/officeart/2018/2/layout/IconCircleList"/>
    <dgm:cxn modelId="{73BB8E14-052E-44F5-BDDB-30C2019533B5}" type="presParOf" srcId="{3005B9D2-14A1-4383-AA1C-D891E55C3616}" destId="{AF179931-2CCE-4D38-A40F-E5223CD8485B}" srcOrd="1" destOrd="0" presId="urn:microsoft.com/office/officeart/2018/2/layout/IconCircleList"/>
    <dgm:cxn modelId="{4B95C6A9-2844-4A72-892F-3233DF51FC5C}" type="presParOf" srcId="{3005B9D2-14A1-4383-AA1C-D891E55C3616}" destId="{506F2233-2B16-4672-8C1F-3D24EACE0433}" srcOrd="2" destOrd="0" presId="urn:microsoft.com/office/officeart/2018/2/layout/IconCircleList"/>
    <dgm:cxn modelId="{863CE682-1BD0-411C-BD70-349A434CE12C}" type="presParOf" srcId="{3005B9D2-14A1-4383-AA1C-D891E55C3616}" destId="{F0BA2AF9-EB3E-4681-928F-B909275BD781}" srcOrd="3" destOrd="0" presId="urn:microsoft.com/office/officeart/2018/2/layout/IconCircleList"/>
    <dgm:cxn modelId="{90FF9481-1B92-4C05-B2F6-EE5A13E1A7CF}" type="presParOf" srcId="{8D4E2A36-FAE8-411E-99D3-A1FC302D7463}" destId="{E542978D-F5F5-438C-B159-FD48E1A846B1}" srcOrd="3" destOrd="0" presId="urn:microsoft.com/office/officeart/2018/2/layout/IconCircleList"/>
    <dgm:cxn modelId="{EEA5478B-F3D9-480D-9D70-6BC96CE4D842}" type="presParOf" srcId="{8D4E2A36-FAE8-411E-99D3-A1FC302D7463}" destId="{58759BD6-D3D5-4689-88A3-CB5CC7DB2A68}" srcOrd="4" destOrd="0" presId="urn:microsoft.com/office/officeart/2018/2/layout/IconCircleList"/>
    <dgm:cxn modelId="{D46DD054-26A2-44A0-849B-82CDBEE58016}" type="presParOf" srcId="{58759BD6-D3D5-4689-88A3-CB5CC7DB2A68}" destId="{D8A83611-BC7B-4FA9-A351-483ADE178A25}" srcOrd="0" destOrd="0" presId="urn:microsoft.com/office/officeart/2018/2/layout/IconCircleList"/>
    <dgm:cxn modelId="{AF8F8499-AB3E-4A4B-9FEE-1BE7ABC80B1F}" type="presParOf" srcId="{58759BD6-D3D5-4689-88A3-CB5CC7DB2A68}" destId="{AB36178A-8F7C-45A4-B6DF-4CCE05A4EA3F}" srcOrd="1" destOrd="0" presId="urn:microsoft.com/office/officeart/2018/2/layout/IconCircleList"/>
    <dgm:cxn modelId="{BD88C297-56B7-48A4-B722-987DEF24902D}" type="presParOf" srcId="{58759BD6-D3D5-4689-88A3-CB5CC7DB2A68}" destId="{BA96F1A3-9F14-496C-8071-E7EED12C20C3}" srcOrd="2" destOrd="0" presId="urn:microsoft.com/office/officeart/2018/2/layout/IconCircleList"/>
    <dgm:cxn modelId="{F181B542-0457-484F-8FFC-6E86393BEF7E}" type="presParOf" srcId="{58759BD6-D3D5-4689-88A3-CB5CC7DB2A68}" destId="{B56E894B-AE4C-409F-9BE4-6F2CF9B42709}" srcOrd="3" destOrd="0" presId="urn:microsoft.com/office/officeart/2018/2/layout/IconCircleList"/>
    <dgm:cxn modelId="{B5A3D684-C062-4AC3-9115-BD4D954BEC09}" type="presParOf" srcId="{8D4E2A36-FAE8-411E-99D3-A1FC302D7463}" destId="{27CCD87A-86D6-4382-8C41-81C07D1B61F0}" srcOrd="5" destOrd="0" presId="urn:microsoft.com/office/officeart/2018/2/layout/IconCircleList"/>
    <dgm:cxn modelId="{F6B7A62F-567C-426F-BB94-9A5DDC894976}" type="presParOf" srcId="{8D4E2A36-FAE8-411E-99D3-A1FC302D7463}" destId="{2CF7E796-30E9-4146-AF67-0BB51D8FA139}" srcOrd="6" destOrd="0" presId="urn:microsoft.com/office/officeart/2018/2/layout/IconCircleList"/>
    <dgm:cxn modelId="{01F28E18-9D72-4CF4-8E16-C66200162074}" type="presParOf" srcId="{2CF7E796-30E9-4146-AF67-0BB51D8FA139}" destId="{DC50F3FB-59B5-4DF7-BAF1-04A8CC057188}" srcOrd="0" destOrd="0" presId="urn:microsoft.com/office/officeart/2018/2/layout/IconCircleList"/>
    <dgm:cxn modelId="{7355602B-A737-4202-B05F-6106705E1277}" type="presParOf" srcId="{2CF7E796-30E9-4146-AF67-0BB51D8FA139}" destId="{CDE3AB24-65FA-4F2F-BB13-B9263AB8CE41}" srcOrd="1" destOrd="0" presId="urn:microsoft.com/office/officeart/2018/2/layout/IconCircleList"/>
    <dgm:cxn modelId="{AB015378-5901-4116-92BD-2CF7E43EECF0}" type="presParOf" srcId="{2CF7E796-30E9-4146-AF67-0BB51D8FA139}" destId="{E4F2794A-741E-4549-A223-5A66C1F73E06}" srcOrd="2" destOrd="0" presId="urn:microsoft.com/office/officeart/2018/2/layout/IconCircleList"/>
    <dgm:cxn modelId="{244F26FB-3661-4599-9DD1-CE2FA5FBC71D}" type="presParOf" srcId="{2CF7E796-30E9-4146-AF67-0BB51D8FA139}" destId="{2458F92B-A428-4040-8257-580CD1272D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EDB4C-92C2-4FA9-B82F-4AC38DA264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FACB4B7-64D1-4510-ADCC-E18DA43DADF8}">
      <dgm:prSet/>
      <dgm:spPr/>
      <dgm:t>
        <a:bodyPr/>
        <a:lstStyle/>
        <a:p>
          <a:r>
            <a:rPr lang="es-ES"/>
            <a:t>Libros plan accede: cuidarlos y no escribir en ellos.</a:t>
          </a:r>
          <a:endParaRPr lang="en-US"/>
        </a:p>
      </dgm:t>
    </dgm:pt>
    <dgm:pt modelId="{E98FF56D-4AE8-4ED6-A2E5-9C8848E9E239}" type="parTrans" cxnId="{37E565C1-AE0F-4B26-837C-896C34903F86}">
      <dgm:prSet/>
      <dgm:spPr/>
      <dgm:t>
        <a:bodyPr/>
        <a:lstStyle/>
        <a:p>
          <a:endParaRPr lang="en-US"/>
        </a:p>
      </dgm:t>
    </dgm:pt>
    <dgm:pt modelId="{0CB9C4A1-7229-45B7-80C3-6BA805C59CCC}" type="sibTrans" cxnId="{37E565C1-AE0F-4B26-837C-896C34903F86}">
      <dgm:prSet/>
      <dgm:spPr/>
      <dgm:t>
        <a:bodyPr/>
        <a:lstStyle/>
        <a:p>
          <a:endParaRPr lang="en-US"/>
        </a:p>
      </dgm:t>
    </dgm:pt>
    <dgm:pt modelId="{14CCBFE9-4FE3-46CE-AD89-E6213B19AF80}">
      <dgm:prSet/>
      <dgm:spPr/>
      <dgm:t>
        <a:bodyPr/>
        <a:lstStyle/>
        <a:p>
          <a:r>
            <a:rPr lang="es-ES"/>
            <a:t>Justificar ausencias y retrasos.</a:t>
          </a:r>
          <a:endParaRPr lang="en-US"/>
        </a:p>
      </dgm:t>
    </dgm:pt>
    <dgm:pt modelId="{8F0F9E43-E796-4191-8E81-B78E3E1498F7}" type="parTrans" cxnId="{E7B37155-8659-4F62-95F5-57FFA8B28987}">
      <dgm:prSet/>
      <dgm:spPr/>
      <dgm:t>
        <a:bodyPr/>
        <a:lstStyle/>
        <a:p>
          <a:endParaRPr lang="en-US"/>
        </a:p>
      </dgm:t>
    </dgm:pt>
    <dgm:pt modelId="{3D27C085-7D5C-4D68-92B1-130404EB02BA}" type="sibTrans" cxnId="{E7B37155-8659-4F62-95F5-57FFA8B28987}">
      <dgm:prSet/>
      <dgm:spPr/>
      <dgm:t>
        <a:bodyPr/>
        <a:lstStyle/>
        <a:p>
          <a:endParaRPr lang="en-US"/>
        </a:p>
      </dgm:t>
    </dgm:pt>
    <dgm:pt modelId="{B82EEC0B-C364-45D9-B273-BEB7FCF8C409}">
      <dgm:prSet/>
      <dgm:spPr/>
      <dgm:t>
        <a:bodyPr/>
        <a:lstStyle/>
        <a:p>
          <a:r>
            <a:rPr lang="es-ES"/>
            <a:t>Medicación: informar al centro.</a:t>
          </a:r>
          <a:endParaRPr lang="en-US"/>
        </a:p>
      </dgm:t>
    </dgm:pt>
    <dgm:pt modelId="{EF5E1723-DAE2-4AB6-B33A-1E844C561C74}" type="parTrans" cxnId="{3A2835F9-3837-4079-BC68-04EC0BD31E67}">
      <dgm:prSet/>
      <dgm:spPr/>
      <dgm:t>
        <a:bodyPr/>
        <a:lstStyle/>
        <a:p>
          <a:endParaRPr lang="en-US"/>
        </a:p>
      </dgm:t>
    </dgm:pt>
    <dgm:pt modelId="{D950A755-941D-4D0C-B114-00E38BC74530}" type="sibTrans" cxnId="{3A2835F9-3837-4079-BC68-04EC0BD31E67}">
      <dgm:prSet/>
      <dgm:spPr/>
      <dgm:t>
        <a:bodyPr/>
        <a:lstStyle/>
        <a:p>
          <a:endParaRPr lang="en-US"/>
        </a:p>
      </dgm:t>
    </dgm:pt>
    <dgm:pt modelId="{AB8BC87E-B81E-4B34-B7CD-1522E622A5DD}">
      <dgm:prSet/>
      <dgm:spPr/>
      <dgm:t>
        <a:bodyPr/>
        <a:lstStyle/>
        <a:p>
          <a:r>
            <a:rPr lang="es-ES"/>
            <a:t>Tutorías: Martes de 14:00 a 15:00. Para tutorías con el equipo directivo se requiere cita previa.</a:t>
          </a:r>
          <a:endParaRPr lang="en-US"/>
        </a:p>
      </dgm:t>
    </dgm:pt>
    <dgm:pt modelId="{414FAF62-5FF9-40DF-8BCD-CBB0E9455615}" type="parTrans" cxnId="{2A2189DF-11BD-4261-9692-7442CDD71DB5}">
      <dgm:prSet/>
      <dgm:spPr/>
      <dgm:t>
        <a:bodyPr/>
        <a:lstStyle/>
        <a:p>
          <a:endParaRPr lang="en-US"/>
        </a:p>
      </dgm:t>
    </dgm:pt>
    <dgm:pt modelId="{5E3775A3-9F8A-46FB-9B7A-3D09B9B10198}" type="sibTrans" cxnId="{2A2189DF-11BD-4261-9692-7442CDD71DB5}">
      <dgm:prSet/>
      <dgm:spPr/>
      <dgm:t>
        <a:bodyPr/>
        <a:lstStyle/>
        <a:p>
          <a:endParaRPr lang="en-US"/>
        </a:p>
      </dgm:t>
    </dgm:pt>
    <dgm:pt modelId="{E4F95C44-5016-4AAA-A3A6-C3D518A289DA}">
      <dgm:prSet/>
      <dgm:spPr/>
      <dgm:t>
        <a:bodyPr/>
        <a:lstStyle/>
        <a:p>
          <a:r>
            <a:rPr lang="es-ES"/>
            <a:t>Agendas.</a:t>
          </a:r>
          <a:endParaRPr lang="en-US"/>
        </a:p>
      </dgm:t>
    </dgm:pt>
    <dgm:pt modelId="{E1D35509-B259-45DC-8565-80CF4DFA426E}" type="parTrans" cxnId="{42F2C056-120B-4B9B-96A6-33E23807FDF4}">
      <dgm:prSet/>
      <dgm:spPr/>
      <dgm:t>
        <a:bodyPr/>
        <a:lstStyle/>
        <a:p>
          <a:endParaRPr lang="en-US"/>
        </a:p>
      </dgm:t>
    </dgm:pt>
    <dgm:pt modelId="{638A76E7-BF90-44C1-B49D-9B24044A8348}" type="sibTrans" cxnId="{42F2C056-120B-4B9B-96A6-33E23807FDF4}">
      <dgm:prSet/>
      <dgm:spPr/>
      <dgm:t>
        <a:bodyPr/>
        <a:lstStyle/>
        <a:p>
          <a:endParaRPr lang="en-US"/>
        </a:p>
      </dgm:t>
    </dgm:pt>
    <dgm:pt modelId="{0F325079-0F49-446A-BCCC-D8614743C02E}">
      <dgm:prSet/>
      <dgm:spPr/>
      <dgm:t>
        <a:bodyPr/>
        <a:lstStyle/>
        <a:p>
          <a:r>
            <a:rPr lang="es-ES"/>
            <a:t>Cooperativas.</a:t>
          </a:r>
          <a:endParaRPr lang="en-US"/>
        </a:p>
      </dgm:t>
    </dgm:pt>
    <dgm:pt modelId="{2E27947C-C357-444E-A6C0-75908822720B}" type="parTrans" cxnId="{642ABDD0-F222-4011-98F2-6DF0DFA08DA7}">
      <dgm:prSet/>
      <dgm:spPr/>
      <dgm:t>
        <a:bodyPr/>
        <a:lstStyle/>
        <a:p>
          <a:endParaRPr lang="en-US"/>
        </a:p>
      </dgm:t>
    </dgm:pt>
    <dgm:pt modelId="{BD3903F7-0523-4A6D-94AB-D0E9DF816E9E}" type="sibTrans" cxnId="{642ABDD0-F222-4011-98F2-6DF0DFA08DA7}">
      <dgm:prSet/>
      <dgm:spPr/>
      <dgm:t>
        <a:bodyPr/>
        <a:lstStyle/>
        <a:p>
          <a:endParaRPr lang="en-US"/>
        </a:p>
      </dgm:t>
    </dgm:pt>
    <dgm:pt modelId="{71B2A3B5-2CE5-42AC-A540-157E2ACBEA59}" type="pres">
      <dgm:prSet presAssocID="{0DAEDB4C-92C2-4FA9-B82F-4AC38DA2645F}" presName="root" presStyleCnt="0">
        <dgm:presLayoutVars>
          <dgm:dir/>
          <dgm:resizeHandles val="exact"/>
        </dgm:presLayoutVars>
      </dgm:prSet>
      <dgm:spPr/>
    </dgm:pt>
    <dgm:pt modelId="{018507C5-1301-4995-ACDA-A53B09DA27BB}" type="pres">
      <dgm:prSet presAssocID="{7FACB4B7-64D1-4510-ADCC-E18DA43DADF8}" presName="compNode" presStyleCnt="0"/>
      <dgm:spPr/>
    </dgm:pt>
    <dgm:pt modelId="{5F306CA3-AC4E-4149-B633-0DE386B840B8}" type="pres">
      <dgm:prSet presAssocID="{7FACB4B7-64D1-4510-ADCC-E18DA43DADF8}" presName="bgRect" presStyleLbl="bgShp" presStyleIdx="0" presStyleCnt="6"/>
      <dgm:spPr/>
    </dgm:pt>
    <dgm:pt modelId="{65C705D2-70C7-4F6F-8D62-C55C9CF7F251}" type="pres">
      <dgm:prSet presAssocID="{7FACB4B7-64D1-4510-ADCC-E18DA43DADF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FFE757B-4B6A-44B5-8197-1BF39091800D}" type="pres">
      <dgm:prSet presAssocID="{7FACB4B7-64D1-4510-ADCC-E18DA43DADF8}" presName="spaceRect" presStyleCnt="0"/>
      <dgm:spPr/>
    </dgm:pt>
    <dgm:pt modelId="{F490091D-3992-4B64-9092-571BF1199BEB}" type="pres">
      <dgm:prSet presAssocID="{7FACB4B7-64D1-4510-ADCC-E18DA43DADF8}" presName="parTx" presStyleLbl="revTx" presStyleIdx="0" presStyleCnt="6">
        <dgm:presLayoutVars>
          <dgm:chMax val="0"/>
          <dgm:chPref val="0"/>
        </dgm:presLayoutVars>
      </dgm:prSet>
      <dgm:spPr/>
    </dgm:pt>
    <dgm:pt modelId="{FA07024F-5CC3-434D-B8BF-3517677B72B0}" type="pres">
      <dgm:prSet presAssocID="{0CB9C4A1-7229-45B7-80C3-6BA805C59CCC}" presName="sibTrans" presStyleCnt="0"/>
      <dgm:spPr/>
    </dgm:pt>
    <dgm:pt modelId="{0F07B9C7-0F08-42B6-9954-242DEAC3850E}" type="pres">
      <dgm:prSet presAssocID="{14CCBFE9-4FE3-46CE-AD89-E6213B19AF80}" presName="compNode" presStyleCnt="0"/>
      <dgm:spPr/>
    </dgm:pt>
    <dgm:pt modelId="{F96C633C-60CF-422C-A61A-097266620C43}" type="pres">
      <dgm:prSet presAssocID="{14CCBFE9-4FE3-46CE-AD89-E6213B19AF80}" presName="bgRect" presStyleLbl="bgShp" presStyleIdx="1" presStyleCnt="6"/>
      <dgm:spPr/>
    </dgm:pt>
    <dgm:pt modelId="{934F840F-ED02-4958-B9B4-218EB68BB7AC}" type="pres">
      <dgm:prSet presAssocID="{14CCBFE9-4FE3-46CE-AD89-E6213B19AF8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7D24F0D-87B4-4CB0-8C65-2B82A0113AD2}" type="pres">
      <dgm:prSet presAssocID="{14CCBFE9-4FE3-46CE-AD89-E6213B19AF80}" presName="spaceRect" presStyleCnt="0"/>
      <dgm:spPr/>
    </dgm:pt>
    <dgm:pt modelId="{21DA9F40-717E-4387-AE84-EEFC3768723F}" type="pres">
      <dgm:prSet presAssocID="{14CCBFE9-4FE3-46CE-AD89-E6213B19AF80}" presName="parTx" presStyleLbl="revTx" presStyleIdx="1" presStyleCnt="6">
        <dgm:presLayoutVars>
          <dgm:chMax val="0"/>
          <dgm:chPref val="0"/>
        </dgm:presLayoutVars>
      </dgm:prSet>
      <dgm:spPr/>
    </dgm:pt>
    <dgm:pt modelId="{6EF72BFE-14ED-4BAC-9958-6AE7B9868CC3}" type="pres">
      <dgm:prSet presAssocID="{3D27C085-7D5C-4D68-92B1-130404EB02BA}" presName="sibTrans" presStyleCnt="0"/>
      <dgm:spPr/>
    </dgm:pt>
    <dgm:pt modelId="{25710718-36AD-4D01-922E-A496CF2496B5}" type="pres">
      <dgm:prSet presAssocID="{B82EEC0B-C364-45D9-B273-BEB7FCF8C409}" presName="compNode" presStyleCnt="0"/>
      <dgm:spPr/>
    </dgm:pt>
    <dgm:pt modelId="{1AA513FE-82EF-48C1-BA74-96460E1FB517}" type="pres">
      <dgm:prSet presAssocID="{B82EEC0B-C364-45D9-B273-BEB7FCF8C409}" presName="bgRect" presStyleLbl="bgShp" presStyleIdx="2" presStyleCnt="6"/>
      <dgm:spPr/>
    </dgm:pt>
    <dgm:pt modelId="{A2844C36-608C-4D11-B662-8B2F9B0B9405}" type="pres">
      <dgm:prSet presAssocID="{B82EEC0B-C364-45D9-B273-BEB7FCF8C40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BC26595-E3C7-444D-A944-F6E3807A9F98}" type="pres">
      <dgm:prSet presAssocID="{B82EEC0B-C364-45D9-B273-BEB7FCF8C409}" presName="spaceRect" presStyleCnt="0"/>
      <dgm:spPr/>
    </dgm:pt>
    <dgm:pt modelId="{DFCA79AF-8E98-4F2D-B97C-0D935185C08B}" type="pres">
      <dgm:prSet presAssocID="{B82EEC0B-C364-45D9-B273-BEB7FCF8C409}" presName="parTx" presStyleLbl="revTx" presStyleIdx="2" presStyleCnt="6">
        <dgm:presLayoutVars>
          <dgm:chMax val="0"/>
          <dgm:chPref val="0"/>
        </dgm:presLayoutVars>
      </dgm:prSet>
      <dgm:spPr/>
    </dgm:pt>
    <dgm:pt modelId="{D9C60C1C-6C15-47A1-A93A-AE15CA2EB3A9}" type="pres">
      <dgm:prSet presAssocID="{D950A755-941D-4D0C-B114-00E38BC74530}" presName="sibTrans" presStyleCnt="0"/>
      <dgm:spPr/>
    </dgm:pt>
    <dgm:pt modelId="{277EC1A7-B572-4B30-ABCE-274ED422E65C}" type="pres">
      <dgm:prSet presAssocID="{AB8BC87E-B81E-4B34-B7CD-1522E622A5DD}" presName="compNode" presStyleCnt="0"/>
      <dgm:spPr/>
    </dgm:pt>
    <dgm:pt modelId="{1C209A1E-3960-4334-9C97-ABFEEC97DE32}" type="pres">
      <dgm:prSet presAssocID="{AB8BC87E-B81E-4B34-B7CD-1522E622A5DD}" presName="bgRect" presStyleLbl="bgShp" presStyleIdx="3" presStyleCnt="6"/>
      <dgm:spPr/>
    </dgm:pt>
    <dgm:pt modelId="{B7759365-CA68-4366-B6DF-9569E2276113}" type="pres">
      <dgm:prSet presAssocID="{AB8BC87E-B81E-4B34-B7CD-1522E622A5D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7E3A808-A30B-4A4E-9DA4-11A519C81AB9}" type="pres">
      <dgm:prSet presAssocID="{AB8BC87E-B81E-4B34-B7CD-1522E622A5DD}" presName="spaceRect" presStyleCnt="0"/>
      <dgm:spPr/>
    </dgm:pt>
    <dgm:pt modelId="{EBA244FB-9F05-4A7F-8BF3-C633F3EEF3C1}" type="pres">
      <dgm:prSet presAssocID="{AB8BC87E-B81E-4B34-B7CD-1522E622A5DD}" presName="parTx" presStyleLbl="revTx" presStyleIdx="3" presStyleCnt="6">
        <dgm:presLayoutVars>
          <dgm:chMax val="0"/>
          <dgm:chPref val="0"/>
        </dgm:presLayoutVars>
      </dgm:prSet>
      <dgm:spPr/>
    </dgm:pt>
    <dgm:pt modelId="{663B077F-CED4-4565-8FAC-F97D4FA39054}" type="pres">
      <dgm:prSet presAssocID="{5E3775A3-9F8A-46FB-9B7A-3D09B9B10198}" presName="sibTrans" presStyleCnt="0"/>
      <dgm:spPr/>
    </dgm:pt>
    <dgm:pt modelId="{7D192A20-9315-42AA-9DDE-055CA9065F93}" type="pres">
      <dgm:prSet presAssocID="{E4F95C44-5016-4AAA-A3A6-C3D518A289DA}" presName="compNode" presStyleCnt="0"/>
      <dgm:spPr/>
    </dgm:pt>
    <dgm:pt modelId="{568C16D2-5D0B-4A48-9166-08D3E64A6FF6}" type="pres">
      <dgm:prSet presAssocID="{E4F95C44-5016-4AAA-A3A6-C3D518A289DA}" presName="bgRect" presStyleLbl="bgShp" presStyleIdx="4" presStyleCnt="6"/>
      <dgm:spPr/>
    </dgm:pt>
    <dgm:pt modelId="{46C154CD-DBE8-4349-A6E0-89C8CF0719A9}" type="pres">
      <dgm:prSet presAssocID="{E4F95C44-5016-4AAA-A3A6-C3D518A289D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7D9B4B1-3F0D-4BAC-9A34-C168DA9A05D4}" type="pres">
      <dgm:prSet presAssocID="{E4F95C44-5016-4AAA-A3A6-C3D518A289DA}" presName="spaceRect" presStyleCnt="0"/>
      <dgm:spPr/>
    </dgm:pt>
    <dgm:pt modelId="{221D6D60-54CE-456B-9612-1BF6CD0DE599}" type="pres">
      <dgm:prSet presAssocID="{E4F95C44-5016-4AAA-A3A6-C3D518A289DA}" presName="parTx" presStyleLbl="revTx" presStyleIdx="4" presStyleCnt="6">
        <dgm:presLayoutVars>
          <dgm:chMax val="0"/>
          <dgm:chPref val="0"/>
        </dgm:presLayoutVars>
      </dgm:prSet>
      <dgm:spPr/>
    </dgm:pt>
    <dgm:pt modelId="{BB18E050-DDA6-4FE5-84E6-B35816BD4455}" type="pres">
      <dgm:prSet presAssocID="{638A76E7-BF90-44C1-B49D-9B24044A8348}" presName="sibTrans" presStyleCnt="0"/>
      <dgm:spPr/>
    </dgm:pt>
    <dgm:pt modelId="{FCEDF320-F2FB-4FA9-8715-815666D3A7CB}" type="pres">
      <dgm:prSet presAssocID="{0F325079-0F49-446A-BCCC-D8614743C02E}" presName="compNode" presStyleCnt="0"/>
      <dgm:spPr/>
    </dgm:pt>
    <dgm:pt modelId="{6195B312-6B3A-4C11-A5E2-E4AB25136B4D}" type="pres">
      <dgm:prSet presAssocID="{0F325079-0F49-446A-BCCC-D8614743C02E}" presName="bgRect" presStyleLbl="bgShp" presStyleIdx="5" presStyleCnt="6"/>
      <dgm:spPr/>
    </dgm:pt>
    <dgm:pt modelId="{F83BBE41-C343-464F-9344-CA0CF51E0FA7}" type="pres">
      <dgm:prSet presAssocID="{0F325079-0F49-446A-BCCC-D8614743C02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5E335DC3-5976-4008-8AC5-D89E6E49A4D6}" type="pres">
      <dgm:prSet presAssocID="{0F325079-0F49-446A-BCCC-D8614743C02E}" presName="spaceRect" presStyleCnt="0"/>
      <dgm:spPr/>
    </dgm:pt>
    <dgm:pt modelId="{49B314BC-C915-49E5-8B14-83321B3ED68C}" type="pres">
      <dgm:prSet presAssocID="{0F325079-0F49-446A-BCCC-D8614743C02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74EFB09-1326-4848-9A4C-52ECA330C90A}" type="presOf" srcId="{B82EEC0B-C364-45D9-B273-BEB7FCF8C409}" destId="{DFCA79AF-8E98-4F2D-B97C-0D935185C08B}" srcOrd="0" destOrd="0" presId="urn:microsoft.com/office/officeart/2018/2/layout/IconVerticalSolidList"/>
    <dgm:cxn modelId="{6FF6BC32-EDB1-4FCC-A310-6D9DFA9F7CC7}" type="presOf" srcId="{0DAEDB4C-92C2-4FA9-B82F-4AC38DA2645F}" destId="{71B2A3B5-2CE5-42AC-A540-157E2ACBEA59}" srcOrd="0" destOrd="0" presId="urn:microsoft.com/office/officeart/2018/2/layout/IconVerticalSolidList"/>
    <dgm:cxn modelId="{004AFB32-3529-40F9-908F-9E2C24854A2D}" type="presOf" srcId="{0F325079-0F49-446A-BCCC-D8614743C02E}" destId="{49B314BC-C915-49E5-8B14-83321B3ED68C}" srcOrd="0" destOrd="0" presId="urn:microsoft.com/office/officeart/2018/2/layout/IconVerticalSolidList"/>
    <dgm:cxn modelId="{E7B37155-8659-4F62-95F5-57FFA8B28987}" srcId="{0DAEDB4C-92C2-4FA9-B82F-4AC38DA2645F}" destId="{14CCBFE9-4FE3-46CE-AD89-E6213B19AF80}" srcOrd="1" destOrd="0" parTransId="{8F0F9E43-E796-4191-8E81-B78E3E1498F7}" sibTransId="{3D27C085-7D5C-4D68-92B1-130404EB02BA}"/>
    <dgm:cxn modelId="{42F2C056-120B-4B9B-96A6-33E23807FDF4}" srcId="{0DAEDB4C-92C2-4FA9-B82F-4AC38DA2645F}" destId="{E4F95C44-5016-4AAA-A3A6-C3D518A289DA}" srcOrd="4" destOrd="0" parTransId="{E1D35509-B259-45DC-8565-80CF4DFA426E}" sibTransId="{638A76E7-BF90-44C1-B49D-9B24044A8348}"/>
    <dgm:cxn modelId="{FE804D90-6DE2-497A-A0D6-DDD53E2F644D}" type="presOf" srcId="{AB8BC87E-B81E-4B34-B7CD-1522E622A5DD}" destId="{EBA244FB-9F05-4A7F-8BF3-C633F3EEF3C1}" srcOrd="0" destOrd="0" presId="urn:microsoft.com/office/officeart/2018/2/layout/IconVerticalSolidList"/>
    <dgm:cxn modelId="{E5FB5DB3-160E-481D-8229-3D44EC62BD88}" type="presOf" srcId="{7FACB4B7-64D1-4510-ADCC-E18DA43DADF8}" destId="{F490091D-3992-4B64-9092-571BF1199BEB}" srcOrd="0" destOrd="0" presId="urn:microsoft.com/office/officeart/2018/2/layout/IconVerticalSolidList"/>
    <dgm:cxn modelId="{D50AD4BB-10AB-46E8-A22F-66DCF1BEB176}" type="presOf" srcId="{E4F95C44-5016-4AAA-A3A6-C3D518A289DA}" destId="{221D6D60-54CE-456B-9612-1BF6CD0DE599}" srcOrd="0" destOrd="0" presId="urn:microsoft.com/office/officeart/2018/2/layout/IconVerticalSolidList"/>
    <dgm:cxn modelId="{37E565C1-AE0F-4B26-837C-896C34903F86}" srcId="{0DAEDB4C-92C2-4FA9-B82F-4AC38DA2645F}" destId="{7FACB4B7-64D1-4510-ADCC-E18DA43DADF8}" srcOrd="0" destOrd="0" parTransId="{E98FF56D-4AE8-4ED6-A2E5-9C8848E9E239}" sibTransId="{0CB9C4A1-7229-45B7-80C3-6BA805C59CCC}"/>
    <dgm:cxn modelId="{F156E3C4-5D10-4BED-A803-5CC66269A187}" type="presOf" srcId="{14CCBFE9-4FE3-46CE-AD89-E6213B19AF80}" destId="{21DA9F40-717E-4387-AE84-EEFC3768723F}" srcOrd="0" destOrd="0" presId="urn:microsoft.com/office/officeart/2018/2/layout/IconVerticalSolidList"/>
    <dgm:cxn modelId="{642ABDD0-F222-4011-98F2-6DF0DFA08DA7}" srcId="{0DAEDB4C-92C2-4FA9-B82F-4AC38DA2645F}" destId="{0F325079-0F49-446A-BCCC-D8614743C02E}" srcOrd="5" destOrd="0" parTransId="{2E27947C-C357-444E-A6C0-75908822720B}" sibTransId="{BD3903F7-0523-4A6D-94AB-D0E9DF816E9E}"/>
    <dgm:cxn modelId="{2A2189DF-11BD-4261-9692-7442CDD71DB5}" srcId="{0DAEDB4C-92C2-4FA9-B82F-4AC38DA2645F}" destId="{AB8BC87E-B81E-4B34-B7CD-1522E622A5DD}" srcOrd="3" destOrd="0" parTransId="{414FAF62-5FF9-40DF-8BCD-CBB0E9455615}" sibTransId="{5E3775A3-9F8A-46FB-9B7A-3D09B9B10198}"/>
    <dgm:cxn modelId="{3A2835F9-3837-4079-BC68-04EC0BD31E67}" srcId="{0DAEDB4C-92C2-4FA9-B82F-4AC38DA2645F}" destId="{B82EEC0B-C364-45D9-B273-BEB7FCF8C409}" srcOrd="2" destOrd="0" parTransId="{EF5E1723-DAE2-4AB6-B33A-1E844C561C74}" sibTransId="{D950A755-941D-4D0C-B114-00E38BC74530}"/>
    <dgm:cxn modelId="{0C964594-7D63-4E92-B529-8A0F3BC57B13}" type="presParOf" srcId="{71B2A3B5-2CE5-42AC-A540-157E2ACBEA59}" destId="{018507C5-1301-4995-ACDA-A53B09DA27BB}" srcOrd="0" destOrd="0" presId="urn:microsoft.com/office/officeart/2018/2/layout/IconVerticalSolidList"/>
    <dgm:cxn modelId="{73643851-5910-4634-925D-BAD41512B9DA}" type="presParOf" srcId="{018507C5-1301-4995-ACDA-A53B09DA27BB}" destId="{5F306CA3-AC4E-4149-B633-0DE386B840B8}" srcOrd="0" destOrd="0" presId="urn:microsoft.com/office/officeart/2018/2/layout/IconVerticalSolidList"/>
    <dgm:cxn modelId="{0F4B193E-B83D-41C1-8A93-FC6EFAC0AF8D}" type="presParOf" srcId="{018507C5-1301-4995-ACDA-A53B09DA27BB}" destId="{65C705D2-70C7-4F6F-8D62-C55C9CF7F251}" srcOrd="1" destOrd="0" presId="urn:microsoft.com/office/officeart/2018/2/layout/IconVerticalSolidList"/>
    <dgm:cxn modelId="{2ECD4E16-7C70-4878-896F-37503B05EE7A}" type="presParOf" srcId="{018507C5-1301-4995-ACDA-A53B09DA27BB}" destId="{7FFE757B-4B6A-44B5-8197-1BF39091800D}" srcOrd="2" destOrd="0" presId="urn:microsoft.com/office/officeart/2018/2/layout/IconVerticalSolidList"/>
    <dgm:cxn modelId="{F6056190-18B9-4622-A517-0F7667222753}" type="presParOf" srcId="{018507C5-1301-4995-ACDA-A53B09DA27BB}" destId="{F490091D-3992-4B64-9092-571BF1199BEB}" srcOrd="3" destOrd="0" presId="urn:microsoft.com/office/officeart/2018/2/layout/IconVerticalSolidList"/>
    <dgm:cxn modelId="{4B915E0C-B198-4CC9-B730-E3536A5CFA2D}" type="presParOf" srcId="{71B2A3B5-2CE5-42AC-A540-157E2ACBEA59}" destId="{FA07024F-5CC3-434D-B8BF-3517677B72B0}" srcOrd="1" destOrd="0" presId="urn:microsoft.com/office/officeart/2018/2/layout/IconVerticalSolidList"/>
    <dgm:cxn modelId="{549D87DC-4CFB-4C2B-A65A-B09BBEE4306C}" type="presParOf" srcId="{71B2A3B5-2CE5-42AC-A540-157E2ACBEA59}" destId="{0F07B9C7-0F08-42B6-9954-242DEAC3850E}" srcOrd="2" destOrd="0" presId="urn:microsoft.com/office/officeart/2018/2/layout/IconVerticalSolidList"/>
    <dgm:cxn modelId="{EBD4AF23-8AD3-4F0C-B7C0-8EC1FF48DCE7}" type="presParOf" srcId="{0F07B9C7-0F08-42B6-9954-242DEAC3850E}" destId="{F96C633C-60CF-422C-A61A-097266620C43}" srcOrd="0" destOrd="0" presId="urn:microsoft.com/office/officeart/2018/2/layout/IconVerticalSolidList"/>
    <dgm:cxn modelId="{13474234-21F8-4405-BD53-359894181228}" type="presParOf" srcId="{0F07B9C7-0F08-42B6-9954-242DEAC3850E}" destId="{934F840F-ED02-4958-B9B4-218EB68BB7AC}" srcOrd="1" destOrd="0" presId="urn:microsoft.com/office/officeart/2018/2/layout/IconVerticalSolidList"/>
    <dgm:cxn modelId="{01FCB3F6-45A5-4C17-8E80-AC06F3982945}" type="presParOf" srcId="{0F07B9C7-0F08-42B6-9954-242DEAC3850E}" destId="{47D24F0D-87B4-4CB0-8C65-2B82A0113AD2}" srcOrd="2" destOrd="0" presId="urn:microsoft.com/office/officeart/2018/2/layout/IconVerticalSolidList"/>
    <dgm:cxn modelId="{C51F5473-CFEF-42C8-825F-99225E8D26F7}" type="presParOf" srcId="{0F07B9C7-0F08-42B6-9954-242DEAC3850E}" destId="{21DA9F40-717E-4387-AE84-EEFC3768723F}" srcOrd="3" destOrd="0" presId="urn:microsoft.com/office/officeart/2018/2/layout/IconVerticalSolidList"/>
    <dgm:cxn modelId="{71102526-7F7C-43EC-AE9F-189DBF2CC3D1}" type="presParOf" srcId="{71B2A3B5-2CE5-42AC-A540-157E2ACBEA59}" destId="{6EF72BFE-14ED-4BAC-9958-6AE7B9868CC3}" srcOrd="3" destOrd="0" presId="urn:microsoft.com/office/officeart/2018/2/layout/IconVerticalSolidList"/>
    <dgm:cxn modelId="{09E1EDD2-98C7-4E85-8C7E-B21168EB1886}" type="presParOf" srcId="{71B2A3B5-2CE5-42AC-A540-157E2ACBEA59}" destId="{25710718-36AD-4D01-922E-A496CF2496B5}" srcOrd="4" destOrd="0" presId="urn:microsoft.com/office/officeart/2018/2/layout/IconVerticalSolidList"/>
    <dgm:cxn modelId="{4D634C21-3B68-4800-ABB4-4273B53A30F0}" type="presParOf" srcId="{25710718-36AD-4D01-922E-A496CF2496B5}" destId="{1AA513FE-82EF-48C1-BA74-96460E1FB517}" srcOrd="0" destOrd="0" presId="urn:microsoft.com/office/officeart/2018/2/layout/IconVerticalSolidList"/>
    <dgm:cxn modelId="{ED4F104A-467F-4AFF-BAB2-22939CFEB4AF}" type="presParOf" srcId="{25710718-36AD-4D01-922E-A496CF2496B5}" destId="{A2844C36-608C-4D11-B662-8B2F9B0B9405}" srcOrd="1" destOrd="0" presId="urn:microsoft.com/office/officeart/2018/2/layout/IconVerticalSolidList"/>
    <dgm:cxn modelId="{4F6AE5E5-0942-4128-ABC4-EC295C89956B}" type="presParOf" srcId="{25710718-36AD-4D01-922E-A496CF2496B5}" destId="{ABC26595-E3C7-444D-A944-F6E3807A9F98}" srcOrd="2" destOrd="0" presId="urn:microsoft.com/office/officeart/2018/2/layout/IconVerticalSolidList"/>
    <dgm:cxn modelId="{16F615A8-BCD4-4947-9D17-05EB010F3E88}" type="presParOf" srcId="{25710718-36AD-4D01-922E-A496CF2496B5}" destId="{DFCA79AF-8E98-4F2D-B97C-0D935185C08B}" srcOrd="3" destOrd="0" presId="urn:microsoft.com/office/officeart/2018/2/layout/IconVerticalSolidList"/>
    <dgm:cxn modelId="{2F18A140-2AE4-4899-B5DD-8077526DFEF3}" type="presParOf" srcId="{71B2A3B5-2CE5-42AC-A540-157E2ACBEA59}" destId="{D9C60C1C-6C15-47A1-A93A-AE15CA2EB3A9}" srcOrd="5" destOrd="0" presId="urn:microsoft.com/office/officeart/2018/2/layout/IconVerticalSolidList"/>
    <dgm:cxn modelId="{EF834D13-89EA-496D-9DCE-C9CB9CC8AD8F}" type="presParOf" srcId="{71B2A3B5-2CE5-42AC-A540-157E2ACBEA59}" destId="{277EC1A7-B572-4B30-ABCE-274ED422E65C}" srcOrd="6" destOrd="0" presId="urn:microsoft.com/office/officeart/2018/2/layout/IconVerticalSolidList"/>
    <dgm:cxn modelId="{EE38864E-6195-450A-8245-1416F7DB7DD1}" type="presParOf" srcId="{277EC1A7-B572-4B30-ABCE-274ED422E65C}" destId="{1C209A1E-3960-4334-9C97-ABFEEC97DE32}" srcOrd="0" destOrd="0" presId="urn:microsoft.com/office/officeart/2018/2/layout/IconVerticalSolidList"/>
    <dgm:cxn modelId="{B065A550-8B65-4EEE-9E17-43DB633387B4}" type="presParOf" srcId="{277EC1A7-B572-4B30-ABCE-274ED422E65C}" destId="{B7759365-CA68-4366-B6DF-9569E2276113}" srcOrd="1" destOrd="0" presId="urn:microsoft.com/office/officeart/2018/2/layout/IconVerticalSolidList"/>
    <dgm:cxn modelId="{77E63216-3E6F-4AF6-B6DC-6EC9DAC1E283}" type="presParOf" srcId="{277EC1A7-B572-4B30-ABCE-274ED422E65C}" destId="{F7E3A808-A30B-4A4E-9DA4-11A519C81AB9}" srcOrd="2" destOrd="0" presId="urn:microsoft.com/office/officeart/2018/2/layout/IconVerticalSolidList"/>
    <dgm:cxn modelId="{9EF3507D-7E32-45EC-9BAE-99BAB86C57C4}" type="presParOf" srcId="{277EC1A7-B572-4B30-ABCE-274ED422E65C}" destId="{EBA244FB-9F05-4A7F-8BF3-C633F3EEF3C1}" srcOrd="3" destOrd="0" presId="urn:microsoft.com/office/officeart/2018/2/layout/IconVerticalSolidList"/>
    <dgm:cxn modelId="{5AE30462-45D5-46A1-A1BB-A09816C73269}" type="presParOf" srcId="{71B2A3B5-2CE5-42AC-A540-157E2ACBEA59}" destId="{663B077F-CED4-4565-8FAC-F97D4FA39054}" srcOrd="7" destOrd="0" presId="urn:microsoft.com/office/officeart/2018/2/layout/IconVerticalSolidList"/>
    <dgm:cxn modelId="{7FA121B0-2519-41D5-9E13-E6C87D25A86E}" type="presParOf" srcId="{71B2A3B5-2CE5-42AC-A540-157E2ACBEA59}" destId="{7D192A20-9315-42AA-9DDE-055CA9065F93}" srcOrd="8" destOrd="0" presId="urn:microsoft.com/office/officeart/2018/2/layout/IconVerticalSolidList"/>
    <dgm:cxn modelId="{3423D1F6-21B8-4479-BACE-524A056227B8}" type="presParOf" srcId="{7D192A20-9315-42AA-9DDE-055CA9065F93}" destId="{568C16D2-5D0B-4A48-9166-08D3E64A6FF6}" srcOrd="0" destOrd="0" presId="urn:microsoft.com/office/officeart/2018/2/layout/IconVerticalSolidList"/>
    <dgm:cxn modelId="{2F6032FB-E684-4740-83D8-6C949A30E80B}" type="presParOf" srcId="{7D192A20-9315-42AA-9DDE-055CA9065F93}" destId="{46C154CD-DBE8-4349-A6E0-89C8CF0719A9}" srcOrd="1" destOrd="0" presId="urn:microsoft.com/office/officeart/2018/2/layout/IconVerticalSolidList"/>
    <dgm:cxn modelId="{D657E469-3CD3-4E14-A42F-EA661C0862BF}" type="presParOf" srcId="{7D192A20-9315-42AA-9DDE-055CA9065F93}" destId="{A7D9B4B1-3F0D-4BAC-9A34-C168DA9A05D4}" srcOrd="2" destOrd="0" presId="urn:microsoft.com/office/officeart/2018/2/layout/IconVerticalSolidList"/>
    <dgm:cxn modelId="{64EA8ACF-54BA-4D78-98C1-C17129137733}" type="presParOf" srcId="{7D192A20-9315-42AA-9DDE-055CA9065F93}" destId="{221D6D60-54CE-456B-9612-1BF6CD0DE599}" srcOrd="3" destOrd="0" presId="urn:microsoft.com/office/officeart/2018/2/layout/IconVerticalSolidList"/>
    <dgm:cxn modelId="{7AB75C08-AE8D-401A-B8A0-F54D846D2F7F}" type="presParOf" srcId="{71B2A3B5-2CE5-42AC-A540-157E2ACBEA59}" destId="{BB18E050-DDA6-4FE5-84E6-B35816BD4455}" srcOrd="9" destOrd="0" presId="urn:microsoft.com/office/officeart/2018/2/layout/IconVerticalSolidList"/>
    <dgm:cxn modelId="{44FC85AE-FB43-4BDF-B756-BC1D9E1E35A8}" type="presParOf" srcId="{71B2A3B5-2CE5-42AC-A540-157E2ACBEA59}" destId="{FCEDF320-F2FB-4FA9-8715-815666D3A7CB}" srcOrd="10" destOrd="0" presId="urn:microsoft.com/office/officeart/2018/2/layout/IconVerticalSolidList"/>
    <dgm:cxn modelId="{C78B0B71-9113-4C02-ADE4-40F7D27D019A}" type="presParOf" srcId="{FCEDF320-F2FB-4FA9-8715-815666D3A7CB}" destId="{6195B312-6B3A-4C11-A5E2-E4AB25136B4D}" srcOrd="0" destOrd="0" presId="urn:microsoft.com/office/officeart/2018/2/layout/IconVerticalSolidList"/>
    <dgm:cxn modelId="{00D3AD6B-7B52-4AE4-808C-20A6A4AC3328}" type="presParOf" srcId="{FCEDF320-F2FB-4FA9-8715-815666D3A7CB}" destId="{F83BBE41-C343-464F-9344-CA0CF51E0FA7}" srcOrd="1" destOrd="0" presId="urn:microsoft.com/office/officeart/2018/2/layout/IconVerticalSolidList"/>
    <dgm:cxn modelId="{323CFD74-0995-45C2-A686-D89E1F51A98F}" type="presParOf" srcId="{FCEDF320-F2FB-4FA9-8715-815666D3A7CB}" destId="{5E335DC3-5976-4008-8AC5-D89E6E49A4D6}" srcOrd="2" destOrd="0" presId="urn:microsoft.com/office/officeart/2018/2/layout/IconVerticalSolidList"/>
    <dgm:cxn modelId="{5DD46A2E-13C7-485E-A6B3-D4F3D23314B7}" type="presParOf" srcId="{FCEDF320-F2FB-4FA9-8715-815666D3A7CB}" destId="{49B314BC-C915-49E5-8B14-83321B3ED6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46540-72BB-4A54-9A90-203716D886E4}">
      <dsp:nvSpPr>
        <dsp:cNvPr id="0" name=""/>
        <dsp:cNvSpPr/>
      </dsp:nvSpPr>
      <dsp:spPr>
        <a:xfrm>
          <a:off x="625112" y="64200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C3BC6-5F3B-49AA-849F-EB9DBD19354B}">
      <dsp:nvSpPr>
        <dsp:cNvPr id="0" name=""/>
        <dsp:cNvSpPr/>
      </dsp:nvSpPr>
      <dsp:spPr>
        <a:xfrm>
          <a:off x="130112" y="17788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Tutora: Sara</a:t>
          </a:r>
          <a:endParaRPr lang="en-US" sz="2400" kern="1200"/>
        </a:p>
      </dsp:txBody>
      <dsp:txXfrm>
        <a:off x="130112" y="1778872"/>
        <a:ext cx="1800000" cy="720000"/>
      </dsp:txXfrm>
    </dsp:sp>
    <dsp:sp modelId="{5B4A2ED3-88AF-4A86-AED5-4DFFE95B74EA}">
      <dsp:nvSpPr>
        <dsp:cNvPr id="0" name=""/>
        <dsp:cNvSpPr/>
      </dsp:nvSpPr>
      <dsp:spPr>
        <a:xfrm>
          <a:off x="2740113" y="64200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6B645-3A87-4292-8AB7-834ED0610061}">
      <dsp:nvSpPr>
        <dsp:cNvPr id="0" name=""/>
        <dsp:cNvSpPr/>
      </dsp:nvSpPr>
      <dsp:spPr>
        <a:xfrm>
          <a:off x="2245113" y="17788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Arte: Mar</a:t>
          </a:r>
          <a:endParaRPr lang="en-US" sz="2400" kern="1200"/>
        </a:p>
      </dsp:txBody>
      <dsp:txXfrm>
        <a:off x="2245113" y="1778872"/>
        <a:ext cx="1800000" cy="720000"/>
      </dsp:txXfrm>
    </dsp:sp>
    <dsp:sp modelId="{F902EED7-4A58-4936-B6F1-60BE0E9E1D4D}">
      <dsp:nvSpPr>
        <dsp:cNvPr id="0" name=""/>
        <dsp:cNvSpPr/>
      </dsp:nvSpPr>
      <dsp:spPr>
        <a:xfrm>
          <a:off x="4855113" y="64200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51BA1-546F-4058-91F8-22D9086497CB}">
      <dsp:nvSpPr>
        <dsp:cNvPr id="0" name=""/>
        <dsp:cNvSpPr/>
      </dsp:nvSpPr>
      <dsp:spPr>
        <a:xfrm>
          <a:off x="4360113" y="17788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Música: Tamara</a:t>
          </a:r>
          <a:endParaRPr lang="en-US" sz="2400" kern="1200"/>
        </a:p>
      </dsp:txBody>
      <dsp:txXfrm>
        <a:off x="4360113" y="1778872"/>
        <a:ext cx="1800000" cy="720000"/>
      </dsp:txXfrm>
    </dsp:sp>
    <dsp:sp modelId="{595AA5A8-C2C8-41B1-B496-8076A5EA2950}">
      <dsp:nvSpPr>
        <dsp:cNvPr id="0" name=""/>
        <dsp:cNvSpPr/>
      </dsp:nvSpPr>
      <dsp:spPr>
        <a:xfrm>
          <a:off x="625112" y="294887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F7D3A-EF71-4B79-AC96-427A9667EB58}">
      <dsp:nvSpPr>
        <dsp:cNvPr id="0" name=""/>
        <dsp:cNvSpPr/>
      </dsp:nvSpPr>
      <dsp:spPr>
        <a:xfrm>
          <a:off x="130112" y="40857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Religión: María</a:t>
          </a:r>
          <a:endParaRPr lang="en-US" sz="2400" kern="1200"/>
        </a:p>
      </dsp:txBody>
      <dsp:txXfrm>
        <a:off x="130112" y="4085737"/>
        <a:ext cx="1800000" cy="720000"/>
      </dsp:txXfrm>
    </dsp:sp>
    <dsp:sp modelId="{342F0826-039F-462F-95AC-86D394897739}">
      <dsp:nvSpPr>
        <dsp:cNvPr id="0" name=""/>
        <dsp:cNvSpPr/>
      </dsp:nvSpPr>
      <dsp:spPr>
        <a:xfrm>
          <a:off x="2740113" y="294887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E63F-23E6-46FA-AD38-0711B0DB1134}">
      <dsp:nvSpPr>
        <dsp:cNvPr id="0" name=""/>
        <dsp:cNvSpPr/>
      </dsp:nvSpPr>
      <dsp:spPr>
        <a:xfrm>
          <a:off x="2245113" y="40857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Alternativa: Goyo</a:t>
          </a:r>
          <a:endParaRPr lang="en-US" sz="2400" kern="1200"/>
        </a:p>
      </dsp:txBody>
      <dsp:txXfrm>
        <a:off x="2245113" y="4085737"/>
        <a:ext cx="1800000" cy="720000"/>
      </dsp:txXfrm>
    </dsp:sp>
    <dsp:sp modelId="{68D764C2-89E9-4FAE-9284-0F24E8F5A456}">
      <dsp:nvSpPr>
        <dsp:cNvPr id="0" name=""/>
        <dsp:cNvSpPr/>
      </dsp:nvSpPr>
      <dsp:spPr>
        <a:xfrm>
          <a:off x="4855113" y="2948872"/>
          <a:ext cx="810000" cy="81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6B295-4C8E-4839-A06A-5AA35D5DDEB2}">
      <dsp:nvSpPr>
        <dsp:cNvPr id="0" name=""/>
        <dsp:cNvSpPr/>
      </dsp:nvSpPr>
      <dsp:spPr>
        <a:xfrm>
          <a:off x="4360113" y="40857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Robótica y EF: Jesús</a:t>
          </a:r>
          <a:endParaRPr lang="en-US" sz="2400" kern="1200"/>
        </a:p>
      </dsp:txBody>
      <dsp:txXfrm>
        <a:off x="4360113" y="4085737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3DBA-62F6-4BF7-BCFF-E98CE882FFEB}">
      <dsp:nvSpPr>
        <dsp:cNvPr id="0" name=""/>
        <dsp:cNvSpPr/>
      </dsp:nvSpPr>
      <dsp:spPr>
        <a:xfrm>
          <a:off x="0" y="2261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7C5DC-9472-442A-8125-764DEC0DE36C}">
      <dsp:nvSpPr>
        <dsp:cNvPr id="0" name=""/>
        <dsp:cNvSpPr/>
      </dsp:nvSpPr>
      <dsp:spPr>
        <a:xfrm>
          <a:off x="346647" y="260097"/>
          <a:ext cx="630267" cy="630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9B04-36CE-47F7-A50D-74CE80D0DD9C}">
      <dsp:nvSpPr>
        <dsp:cNvPr id="0" name=""/>
        <dsp:cNvSpPr/>
      </dsp:nvSpPr>
      <dsp:spPr>
        <a:xfrm>
          <a:off x="1323562" y="2261"/>
          <a:ext cx="4966663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Metodología</a:t>
          </a:r>
          <a:endParaRPr lang="en-US" sz="2200" kern="1200"/>
        </a:p>
      </dsp:txBody>
      <dsp:txXfrm>
        <a:off x="1323562" y="2261"/>
        <a:ext cx="4966663" cy="1145941"/>
      </dsp:txXfrm>
    </dsp:sp>
    <dsp:sp modelId="{D3648FB2-3CAA-40A4-906E-8E7830BF356C}">
      <dsp:nvSpPr>
        <dsp:cNvPr id="0" name=""/>
        <dsp:cNvSpPr/>
      </dsp:nvSpPr>
      <dsp:spPr>
        <a:xfrm>
          <a:off x="0" y="1434688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2C2A9-9A66-4416-84D9-F2FF4C71B924}">
      <dsp:nvSpPr>
        <dsp:cNvPr id="0" name=""/>
        <dsp:cNvSpPr/>
      </dsp:nvSpPr>
      <dsp:spPr>
        <a:xfrm>
          <a:off x="346647" y="1692524"/>
          <a:ext cx="630267" cy="6302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6826A-439F-4C81-83DF-9EA1CCF60E18}">
      <dsp:nvSpPr>
        <dsp:cNvPr id="0" name=""/>
        <dsp:cNvSpPr/>
      </dsp:nvSpPr>
      <dsp:spPr>
        <a:xfrm>
          <a:off x="1323562" y="1434688"/>
          <a:ext cx="4966663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Deberes </a:t>
          </a:r>
          <a:endParaRPr lang="en-US" sz="2200" kern="1200"/>
        </a:p>
      </dsp:txBody>
      <dsp:txXfrm>
        <a:off x="1323562" y="1434688"/>
        <a:ext cx="4966663" cy="1145941"/>
      </dsp:txXfrm>
    </dsp:sp>
    <dsp:sp modelId="{10922363-2760-41A8-9263-BD7C9B96A39B}">
      <dsp:nvSpPr>
        <dsp:cNvPr id="0" name=""/>
        <dsp:cNvSpPr/>
      </dsp:nvSpPr>
      <dsp:spPr>
        <a:xfrm>
          <a:off x="0" y="2867115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B315B-2C31-4143-BA55-DE06342454D1}">
      <dsp:nvSpPr>
        <dsp:cNvPr id="0" name=""/>
        <dsp:cNvSpPr/>
      </dsp:nvSpPr>
      <dsp:spPr>
        <a:xfrm>
          <a:off x="346647" y="3124952"/>
          <a:ext cx="630267" cy="6302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6E8C0-731B-4973-9B7E-0DE1EEBDAD42}">
      <dsp:nvSpPr>
        <dsp:cNvPr id="0" name=""/>
        <dsp:cNvSpPr/>
      </dsp:nvSpPr>
      <dsp:spPr>
        <a:xfrm>
          <a:off x="1323562" y="2867115"/>
          <a:ext cx="4966663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Biblioteca </a:t>
          </a:r>
          <a:endParaRPr lang="en-US" sz="2200" kern="1200"/>
        </a:p>
      </dsp:txBody>
      <dsp:txXfrm>
        <a:off x="1323562" y="2867115"/>
        <a:ext cx="4966663" cy="1145941"/>
      </dsp:txXfrm>
    </dsp:sp>
    <dsp:sp modelId="{3089935D-3AE1-4AF2-B389-9EF42E3DB3BC}">
      <dsp:nvSpPr>
        <dsp:cNvPr id="0" name=""/>
        <dsp:cNvSpPr/>
      </dsp:nvSpPr>
      <dsp:spPr>
        <a:xfrm>
          <a:off x="0" y="4299542"/>
          <a:ext cx="6290226" cy="1145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10E16-0746-46D3-9501-0F056261D1F4}">
      <dsp:nvSpPr>
        <dsp:cNvPr id="0" name=""/>
        <dsp:cNvSpPr/>
      </dsp:nvSpPr>
      <dsp:spPr>
        <a:xfrm>
          <a:off x="346647" y="4557379"/>
          <a:ext cx="630267" cy="6302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F5C29-AA39-4203-A128-DC489385F907}">
      <dsp:nvSpPr>
        <dsp:cNvPr id="0" name=""/>
        <dsp:cNvSpPr/>
      </dsp:nvSpPr>
      <dsp:spPr>
        <a:xfrm>
          <a:off x="1323562" y="4299542"/>
          <a:ext cx="4966663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u="sng" kern="1200" err="1">
              <a:solidFill>
                <a:srgbClr val="00B0F0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Class</a:t>
          </a:r>
          <a:r>
            <a:rPr lang="es-ES" sz="2200" u="sng" kern="1200" err="1">
              <a:solidFill>
                <a:srgbClr val="00B0F0"/>
              </a:solidFill>
            </a:rPr>
            <a:t>Dojo</a:t>
          </a:r>
          <a:endParaRPr lang="en-US" sz="2200" u="sng" kern="1200">
            <a:solidFill>
              <a:srgbClr val="00B0F0"/>
            </a:solidFill>
          </a:endParaRPr>
        </a:p>
      </dsp:txBody>
      <dsp:txXfrm>
        <a:off x="1323562" y="4299542"/>
        <a:ext cx="4966663" cy="1145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7AEDF-2042-45B9-9597-8B0544E615C1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3BE2C7-6AC3-4A82-9AC3-E8995666AB1F}">
      <dsp:nvSpPr>
        <dsp:cNvPr id="0" name=""/>
        <dsp:cNvSpPr/>
      </dsp:nvSpPr>
      <dsp:spPr>
        <a:xfrm>
          <a:off x="0" y="2660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b="1" kern="1200"/>
            <a:t>Primera evaluación</a:t>
          </a:r>
          <a:r>
            <a:rPr lang="es-ES" sz="5100" kern="1200"/>
            <a:t>: 19 de Diciembre</a:t>
          </a:r>
          <a:endParaRPr lang="en-US" sz="5100" kern="1200"/>
        </a:p>
      </dsp:txBody>
      <dsp:txXfrm>
        <a:off x="0" y="2660"/>
        <a:ext cx="6290226" cy="1814141"/>
      </dsp:txXfrm>
    </dsp:sp>
    <dsp:sp modelId="{4F98B818-A637-4D17-BCB3-B2D9BF56170B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ABF01-9A3F-4F69-9F27-A847A23E67DC}">
      <dsp:nvSpPr>
        <dsp:cNvPr id="0" name=""/>
        <dsp:cNvSpPr/>
      </dsp:nvSpPr>
      <dsp:spPr>
        <a:xfrm>
          <a:off x="0" y="1816801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b="1" kern="1200"/>
            <a:t>Segunda evaluación</a:t>
          </a:r>
          <a:r>
            <a:rPr lang="es-ES" sz="5100" kern="1200"/>
            <a:t>: 1 de Abril</a:t>
          </a:r>
          <a:endParaRPr lang="en-US" sz="5100" kern="1200"/>
        </a:p>
      </dsp:txBody>
      <dsp:txXfrm>
        <a:off x="0" y="1816801"/>
        <a:ext cx="6290226" cy="1814141"/>
      </dsp:txXfrm>
    </dsp:sp>
    <dsp:sp modelId="{CB121C28-76A0-4AA1-B1A0-A2480D757D04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08306-43B2-47DA-9D9C-F25BFE2896EA}">
      <dsp:nvSpPr>
        <dsp:cNvPr id="0" name=""/>
        <dsp:cNvSpPr/>
      </dsp:nvSpPr>
      <dsp:spPr>
        <a:xfrm>
          <a:off x="0" y="3630943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b="1" kern="1200"/>
            <a:t>Tercera evaluación</a:t>
          </a:r>
          <a:r>
            <a:rPr lang="es-ES" sz="5100" kern="1200"/>
            <a:t>: 18 Junio</a:t>
          </a:r>
          <a:endParaRPr lang="en-US" sz="5100" kern="1200"/>
        </a:p>
      </dsp:txBody>
      <dsp:txXfrm>
        <a:off x="0" y="3630943"/>
        <a:ext cx="6290226" cy="1814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0EC23-90AA-49F1-889F-7A845601C0D2}">
      <dsp:nvSpPr>
        <dsp:cNvPr id="0" name=""/>
        <dsp:cNvSpPr/>
      </dsp:nvSpPr>
      <dsp:spPr>
        <a:xfrm>
          <a:off x="264008" y="23556"/>
          <a:ext cx="1362585" cy="1362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70C8C-AA69-44EA-AEEC-F38653882AB1}">
      <dsp:nvSpPr>
        <dsp:cNvPr id="0" name=""/>
        <dsp:cNvSpPr/>
      </dsp:nvSpPr>
      <dsp:spPr>
        <a:xfrm>
          <a:off x="550151" y="309699"/>
          <a:ext cx="790299" cy="790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03B38-EF75-41F6-A642-4EBAEF64849C}">
      <dsp:nvSpPr>
        <dsp:cNvPr id="0" name=""/>
        <dsp:cNvSpPr/>
      </dsp:nvSpPr>
      <dsp:spPr>
        <a:xfrm>
          <a:off x="1918575" y="23556"/>
          <a:ext cx="3211807" cy="136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/>
            <a:t>Teatro de inglés</a:t>
          </a:r>
          <a:r>
            <a:rPr lang="es-ES" sz="2400" kern="1200"/>
            <a:t> – </a:t>
          </a:r>
          <a:r>
            <a:rPr lang="es-ES" sz="2400" b="1" kern="1200" err="1"/>
            <a:t>The</a:t>
          </a:r>
          <a:r>
            <a:rPr lang="es-ES" sz="2400" b="1" kern="1200"/>
            <a:t> New Little Prince: </a:t>
          </a:r>
          <a:r>
            <a:rPr lang="es-ES" sz="2400" kern="1200"/>
            <a:t>11 diciembre</a:t>
          </a:r>
          <a:endParaRPr lang="en-US" sz="2400" b="1" kern="1200"/>
        </a:p>
      </dsp:txBody>
      <dsp:txXfrm>
        <a:off x="1918575" y="23556"/>
        <a:ext cx="3211807" cy="1362585"/>
      </dsp:txXfrm>
    </dsp:sp>
    <dsp:sp modelId="{C52D0088-65C0-4183-85BE-743C63E7D9D6}">
      <dsp:nvSpPr>
        <dsp:cNvPr id="0" name=""/>
        <dsp:cNvSpPr/>
      </dsp:nvSpPr>
      <dsp:spPr>
        <a:xfrm>
          <a:off x="5690016" y="23556"/>
          <a:ext cx="1362585" cy="13625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9931-2CCE-4D38-A40F-E5223CD8485B}">
      <dsp:nvSpPr>
        <dsp:cNvPr id="0" name=""/>
        <dsp:cNvSpPr/>
      </dsp:nvSpPr>
      <dsp:spPr>
        <a:xfrm>
          <a:off x="5976159" y="309699"/>
          <a:ext cx="790299" cy="7902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A2AF9-EB3E-4681-928F-B909275BD781}">
      <dsp:nvSpPr>
        <dsp:cNvPr id="0" name=""/>
        <dsp:cNvSpPr/>
      </dsp:nvSpPr>
      <dsp:spPr>
        <a:xfrm>
          <a:off x="7344584" y="23556"/>
          <a:ext cx="3211807" cy="136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err="1"/>
            <a:t>Castañada</a:t>
          </a:r>
          <a:r>
            <a:rPr lang="es-ES" sz="2400" kern="1200"/>
            <a:t>: fecha pendiente de confirmar durante el mes de noviembre.</a:t>
          </a:r>
          <a:endParaRPr lang="en-US" sz="2400" kern="1200"/>
        </a:p>
      </dsp:txBody>
      <dsp:txXfrm>
        <a:off x="7344584" y="23556"/>
        <a:ext cx="3211807" cy="1362585"/>
      </dsp:txXfrm>
    </dsp:sp>
    <dsp:sp modelId="{D8A83611-BC7B-4FA9-A351-483ADE178A25}">
      <dsp:nvSpPr>
        <dsp:cNvPr id="0" name=""/>
        <dsp:cNvSpPr/>
      </dsp:nvSpPr>
      <dsp:spPr>
        <a:xfrm>
          <a:off x="264008" y="1953958"/>
          <a:ext cx="1362585" cy="1362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6178A-8F7C-45A4-B6DF-4CCE05A4EA3F}">
      <dsp:nvSpPr>
        <dsp:cNvPr id="0" name=""/>
        <dsp:cNvSpPr/>
      </dsp:nvSpPr>
      <dsp:spPr>
        <a:xfrm>
          <a:off x="550151" y="2240101"/>
          <a:ext cx="790299" cy="7902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E894B-AE4C-409F-9BE4-6F2CF9B42709}">
      <dsp:nvSpPr>
        <dsp:cNvPr id="0" name=""/>
        <dsp:cNvSpPr/>
      </dsp:nvSpPr>
      <dsp:spPr>
        <a:xfrm>
          <a:off x="1918575" y="1953958"/>
          <a:ext cx="3211807" cy="136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/>
            <a:t>Día de la bicicleta: </a:t>
          </a:r>
          <a:r>
            <a:rPr lang="es-ES" sz="2400" kern="1200"/>
            <a:t>fecha pendiente de confirmar durante el mes de octubre.</a:t>
          </a:r>
          <a:endParaRPr lang="en-US" sz="2400" kern="1200"/>
        </a:p>
      </dsp:txBody>
      <dsp:txXfrm>
        <a:off x="1918575" y="1953958"/>
        <a:ext cx="3211807" cy="1362585"/>
      </dsp:txXfrm>
    </dsp:sp>
    <dsp:sp modelId="{DC50F3FB-59B5-4DF7-BAF1-04A8CC057188}">
      <dsp:nvSpPr>
        <dsp:cNvPr id="0" name=""/>
        <dsp:cNvSpPr/>
      </dsp:nvSpPr>
      <dsp:spPr>
        <a:xfrm>
          <a:off x="5690016" y="1953958"/>
          <a:ext cx="1362585" cy="13625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3AB24-65FA-4F2F-BB13-B9263AB8CE41}">
      <dsp:nvSpPr>
        <dsp:cNvPr id="0" name=""/>
        <dsp:cNvSpPr/>
      </dsp:nvSpPr>
      <dsp:spPr>
        <a:xfrm>
          <a:off x="5976159" y="2240101"/>
          <a:ext cx="790299" cy="7902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8F92B-A428-4040-8257-580CD1272D78}">
      <dsp:nvSpPr>
        <dsp:cNvPr id="0" name=""/>
        <dsp:cNvSpPr/>
      </dsp:nvSpPr>
      <dsp:spPr>
        <a:xfrm>
          <a:off x="7344584" y="1953958"/>
          <a:ext cx="3211807" cy="136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/>
            <a:t>Fiesta de Navidad: </a:t>
          </a:r>
          <a:r>
            <a:rPr lang="es-ES" sz="2400" kern="1200"/>
            <a:t>último día lectivo.</a:t>
          </a:r>
          <a:endParaRPr lang="en-US" sz="2400" kern="1200"/>
        </a:p>
      </dsp:txBody>
      <dsp:txXfrm>
        <a:off x="7344584" y="1953958"/>
        <a:ext cx="3211807" cy="1362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06CA3-AC4E-4149-B633-0DE386B840B8}">
      <dsp:nvSpPr>
        <dsp:cNvPr id="0" name=""/>
        <dsp:cNvSpPr/>
      </dsp:nvSpPr>
      <dsp:spPr>
        <a:xfrm>
          <a:off x="0" y="1762"/>
          <a:ext cx="6290226" cy="750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705D2-70C7-4F6F-8D62-C55C9CF7F251}">
      <dsp:nvSpPr>
        <dsp:cNvPr id="0" name=""/>
        <dsp:cNvSpPr/>
      </dsp:nvSpPr>
      <dsp:spPr>
        <a:xfrm>
          <a:off x="227155" y="170720"/>
          <a:ext cx="413009" cy="413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0091D-3992-4B64-9092-571BF1199BEB}">
      <dsp:nvSpPr>
        <dsp:cNvPr id="0" name=""/>
        <dsp:cNvSpPr/>
      </dsp:nvSpPr>
      <dsp:spPr>
        <a:xfrm>
          <a:off x="867320" y="1762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Libros plan accede: cuidarlos y no escribir en ellos.</a:t>
          </a:r>
          <a:endParaRPr lang="en-US" sz="1900" kern="1200"/>
        </a:p>
      </dsp:txBody>
      <dsp:txXfrm>
        <a:off x="867320" y="1762"/>
        <a:ext cx="5422905" cy="750926"/>
      </dsp:txXfrm>
    </dsp:sp>
    <dsp:sp modelId="{F96C633C-60CF-422C-A61A-097266620C43}">
      <dsp:nvSpPr>
        <dsp:cNvPr id="0" name=""/>
        <dsp:cNvSpPr/>
      </dsp:nvSpPr>
      <dsp:spPr>
        <a:xfrm>
          <a:off x="0" y="940420"/>
          <a:ext cx="6290226" cy="750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F840F-ED02-4958-B9B4-218EB68BB7AC}">
      <dsp:nvSpPr>
        <dsp:cNvPr id="0" name=""/>
        <dsp:cNvSpPr/>
      </dsp:nvSpPr>
      <dsp:spPr>
        <a:xfrm>
          <a:off x="227155" y="1109379"/>
          <a:ext cx="413009" cy="413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A9F40-717E-4387-AE84-EEFC3768723F}">
      <dsp:nvSpPr>
        <dsp:cNvPr id="0" name=""/>
        <dsp:cNvSpPr/>
      </dsp:nvSpPr>
      <dsp:spPr>
        <a:xfrm>
          <a:off x="867320" y="940420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Justificar ausencias y retrasos.</a:t>
          </a:r>
          <a:endParaRPr lang="en-US" sz="1900" kern="1200"/>
        </a:p>
      </dsp:txBody>
      <dsp:txXfrm>
        <a:off x="867320" y="940420"/>
        <a:ext cx="5422905" cy="750926"/>
      </dsp:txXfrm>
    </dsp:sp>
    <dsp:sp modelId="{1AA513FE-82EF-48C1-BA74-96460E1FB517}">
      <dsp:nvSpPr>
        <dsp:cNvPr id="0" name=""/>
        <dsp:cNvSpPr/>
      </dsp:nvSpPr>
      <dsp:spPr>
        <a:xfrm>
          <a:off x="0" y="1879079"/>
          <a:ext cx="6290226" cy="7509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44C36-608C-4D11-B662-8B2F9B0B9405}">
      <dsp:nvSpPr>
        <dsp:cNvPr id="0" name=""/>
        <dsp:cNvSpPr/>
      </dsp:nvSpPr>
      <dsp:spPr>
        <a:xfrm>
          <a:off x="227155" y="2048038"/>
          <a:ext cx="413009" cy="4130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A79AF-8E98-4F2D-B97C-0D935185C08B}">
      <dsp:nvSpPr>
        <dsp:cNvPr id="0" name=""/>
        <dsp:cNvSpPr/>
      </dsp:nvSpPr>
      <dsp:spPr>
        <a:xfrm>
          <a:off x="867320" y="1879079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Medicación: informar al centro.</a:t>
          </a:r>
          <a:endParaRPr lang="en-US" sz="1900" kern="1200"/>
        </a:p>
      </dsp:txBody>
      <dsp:txXfrm>
        <a:off x="867320" y="1879079"/>
        <a:ext cx="5422905" cy="750926"/>
      </dsp:txXfrm>
    </dsp:sp>
    <dsp:sp modelId="{1C209A1E-3960-4334-9C97-ABFEEC97DE32}">
      <dsp:nvSpPr>
        <dsp:cNvPr id="0" name=""/>
        <dsp:cNvSpPr/>
      </dsp:nvSpPr>
      <dsp:spPr>
        <a:xfrm>
          <a:off x="0" y="2817738"/>
          <a:ext cx="6290226" cy="7509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59365-CA68-4366-B6DF-9569E2276113}">
      <dsp:nvSpPr>
        <dsp:cNvPr id="0" name=""/>
        <dsp:cNvSpPr/>
      </dsp:nvSpPr>
      <dsp:spPr>
        <a:xfrm>
          <a:off x="227155" y="2986696"/>
          <a:ext cx="413009" cy="4130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244FB-9F05-4A7F-8BF3-C633F3EEF3C1}">
      <dsp:nvSpPr>
        <dsp:cNvPr id="0" name=""/>
        <dsp:cNvSpPr/>
      </dsp:nvSpPr>
      <dsp:spPr>
        <a:xfrm>
          <a:off x="867320" y="2817738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Tutorías: Martes de 14:00 a 15:00. Para tutorías con el equipo directivo se requiere cita previa.</a:t>
          </a:r>
          <a:endParaRPr lang="en-US" sz="1900" kern="1200"/>
        </a:p>
      </dsp:txBody>
      <dsp:txXfrm>
        <a:off x="867320" y="2817738"/>
        <a:ext cx="5422905" cy="750926"/>
      </dsp:txXfrm>
    </dsp:sp>
    <dsp:sp modelId="{568C16D2-5D0B-4A48-9166-08D3E64A6FF6}">
      <dsp:nvSpPr>
        <dsp:cNvPr id="0" name=""/>
        <dsp:cNvSpPr/>
      </dsp:nvSpPr>
      <dsp:spPr>
        <a:xfrm>
          <a:off x="0" y="3756397"/>
          <a:ext cx="6290226" cy="7509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154CD-DBE8-4349-A6E0-89C8CF0719A9}">
      <dsp:nvSpPr>
        <dsp:cNvPr id="0" name=""/>
        <dsp:cNvSpPr/>
      </dsp:nvSpPr>
      <dsp:spPr>
        <a:xfrm>
          <a:off x="227155" y="3925355"/>
          <a:ext cx="413009" cy="4130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D6D60-54CE-456B-9612-1BF6CD0DE599}">
      <dsp:nvSpPr>
        <dsp:cNvPr id="0" name=""/>
        <dsp:cNvSpPr/>
      </dsp:nvSpPr>
      <dsp:spPr>
        <a:xfrm>
          <a:off x="867320" y="3756397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Agendas.</a:t>
          </a:r>
          <a:endParaRPr lang="en-US" sz="1900" kern="1200"/>
        </a:p>
      </dsp:txBody>
      <dsp:txXfrm>
        <a:off x="867320" y="3756397"/>
        <a:ext cx="5422905" cy="750926"/>
      </dsp:txXfrm>
    </dsp:sp>
    <dsp:sp modelId="{6195B312-6B3A-4C11-A5E2-E4AB25136B4D}">
      <dsp:nvSpPr>
        <dsp:cNvPr id="0" name=""/>
        <dsp:cNvSpPr/>
      </dsp:nvSpPr>
      <dsp:spPr>
        <a:xfrm>
          <a:off x="0" y="4695055"/>
          <a:ext cx="6290226" cy="750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BBE41-C343-464F-9344-CA0CF51E0FA7}">
      <dsp:nvSpPr>
        <dsp:cNvPr id="0" name=""/>
        <dsp:cNvSpPr/>
      </dsp:nvSpPr>
      <dsp:spPr>
        <a:xfrm>
          <a:off x="227155" y="4864014"/>
          <a:ext cx="413009" cy="4130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314BC-C915-49E5-8B14-83321B3ED68C}">
      <dsp:nvSpPr>
        <dsp:cNvPr id="0" name=""/>
        <dsp:cNvSpPr/>
      </dsp:nvSpPr>
      <dsp:spPr>
        <a:xfrm>
          <a:off x="867320" y="4695055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Cooperativas.</a:t>
          </a:r>
          <a:endParaRPr lang="en-US" sz="1900" kern="1200"/>
        </a:p>
      </dsp:txBody>
      <dsp:txXfrm>
        <a:off x="867320" y="4695055"/>
        <a:ext cx="5422905" cy="750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randomBar dir="vert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.docs.live.net/3984929ed81a9b25/CDLC/criterios%20calificaci&#243;n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9065E-E041-45CA-8338-462E605A8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2122" y="3310670"/>
            <a:ext cx="1549408" cy="1825096"/>
          </a:xfrm>
        </p:spPr>
        <p:txBody>
          <a:bodyPr>
            <a:normAutofit fontScale="90000"/>
          </a:bodyPr>
          <a:lstStyle/>
          <a:p>
            <a:r>
              <a:rPr lang="es-ES" sz="13800">
                <a:solidFill>
                  <a:schemeClr val="accent6">
                    <a:lumMod val="75000"/>
                  </a:schemeClr>
                </a:solidFill>
                <a:latin typeface="Action Is, Shaded JL" panose="00000400000000000000" pitchFamily="2" charset="0"/>
              </a:rPr>
              <a:t>a</a:t>
            </a:r>
          </a:p>
        </p:txBody>
      </p:sp>
      <p:pic>
        <p:nvPicPr>
          <p:cNvPr id="1026" name="Picture 2" descr="Image result for 4Âº">
            <a:extLst>
              <a:ext uri="{FF2B5EF4-FFF2-40B4-BE49-F238E27FC236}">
                <a16:creationId xmlns:a16="http://schemas.microsoft.com/office/drawing/2014/main" id="{B85A21AB-A10D-4A7E-86B0-7873C8DB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87" y="3429000"/>
            <a:ext cx="1708600" cy="15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envenidos">
            <a:extLst>
              <a:ext uri="{FF2B5EF4-FFF2-40B4-BE49-F238E27FC236}">
                <a16:creationId xmlns:a16="http://schemas.microsoft.com/office/drawing/2014/main" id="{321BA32E-682B-46E3-BC1C-5939CADCD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9045"/>
          <a:stretch/>
        </p:blipFill>
        <p:spPr bwMode="auto">
          <a:xfrm>
            <a:off x="1205949" y="1348304"/>
            <a:ext cx="9263268" cy="18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1659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F08C5-8C12-4D2C-AAD9-DD374626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Contenidos Matemáticas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B02140-D7A1-4A32-8829-47960EBE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42" y="2057401"/>
            <a:ext cx="10820400" cy="4024125"/>
          </a:xfrm>
        </p:spPr>
        <p:txBody>
          <a:bodyPr>
            <a:normAutofit/>
          </a:bodyPr>
          <a:lstStyle/>
          <a:p>
            <a:r>
              <a:rPr lang="es-ES" sz="4400" b="1"/>
              <a:t>Números y operaciones:</a:t>
            </a:r>
          </a:p>
          <a:p>
            <a:pPr lvl="2"/>
            <a:r>
              <a:rPr lang="es-ES" sz="4000"/>
              <a:t>Descomposición</a:t>
            </a:r>
          </a:p>
          <a:p>
            <a:pPr lvl="2"/>
            <a:r>
              <a:rPr lang="es-ES" sz="4000"/>
              <a:t>Suma y resta</a:t>
            </a:r>
          </a:p>
          <a:p>
            <a:pPr lvl="2"/>
            <a:r>
              <a:rPr lang="es-ES" sz="4000"/>
              <a:t>Multiplicación y potencia</a:t>
            </a:r>
          </a:p>
          <a:p>
            <a:pPr lvl="2"/>
            <a:r>
              <a:rPr lang="es-ES" sz="4000"/>
              <a:t>División</a:t>
            </a:r>
          </a:p>
        </p:txBody>
      </p:sp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A4295E87-EB8D-4382-B610-0E91DA6AA8EC}"/>
              </a:ext>
            </a:extLst>
          </p:cNvPr>
          <p:cNvSpPr/>
          <p:nvPr/>
        </p:nvSpPr>
        <p:spPr>
          <a:xfrm>
            <a:off x="526142" y="2014174"/>
            <a:ext cx="9064487" cy="3508512"/>
          </a:xfrm>
          <a:prstGeom prst="foldedCorner">
            <a:avLst>
              <a:gd name="adj" fmla="val 20874"/>
            </a:avLst>
          </a:prstGeom>
          <a:solidFill>
            <a:srgbClr val="00B0F0">
              <a:alpha val="4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43530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7BF43B3F-932F-4762-BD2D-86B4566669EB}"/>
              </a:ext>
            </a:extLst>
          </p:cNvPr>
          <p:cNvSpPr/>
          <p:nvPr/>
        </p:nvSpPr>
        <p:spPr>
          <a:xfrm>
            <a:off x="526142" y="2014174"/>
            <a:ext cx="11346544" cy="4401140"/>
          </a:xfrm>
          <a:prstGeom prst="foldedCorner">
            <a:avLst>
              <a:gd name="adj" fmla="val 20874"/>
            </a:avLst>
          </a:prstGeom>
          <a:solidFill>
            <a:schemeClr val="bg1">
              <a:lumMod val="85000"/>
              <a:alpha val="4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95BD0E-B887-4BBC-BD21-4990C2C6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Contenidos ciencias sociales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B056E-5BF0-440E-A8FC-95D981A5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2833875"/>
            <a:ext cx="10820400" cy="4024125"/>
          </a:xfrm>
        </p:spPr>
        <p:txBody>
          <a:bodyPr>
            <a:normAutofit/>
          </a:bodyPr>
          <a:lstStyle/>
          <a:p>
            <a:r>
              <a:rPr lang="es-ES" sz="3600" b="1"/>
              <a:t>Historia</a:t>
            </a:r>
            <a:r>
              <a:rPr lang="es-ES" sz="3600"/>
              <a:t>:</a:t>
            </a:r>
          </a:p>
          <a:p>
            <a:pPr lvl="5"/>
            <a:r>
              <a:rPr lang="es-ES" sz="3000"/>
              <a:t>Unidad 7: La prehistoria</a:t>
            </a:r>
          </a:p>
          <a:p>
            <a:pPr lvl="5"/>
            <a:r>
              <a:rPr lang="es-ES" sz="3000"/>
              <a:t>Unidad 8: La Edad Antigua: pueblos prerromanos</a:t>
            </a:r>
          </a:p>
          <a:p>
            <a:pPr lvl="5"/>
            <a:r>
              <a:rPr lang="es-ES" sz="3000"/>
              <a:t>Unidad 9: La Edad Antigua: época romana</a:t>
            </a:r>
          </a:p>
        </p:txBody>
      </p:sp>
    </p:spTree>
    <p:extLst>
      <p:ext uri="{BB962C8B-B14F-4D97-AF65-F5344CB8AC3E}">
        <p14:creationId xmlns:p14="http://schemas.microsoft.com/office/powerpoint/2010/main" val="238313493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C62CF-4E7A-457E-B0B2-DA866DB7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Contenidos ciencias Naturales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DA2DE-9A91-4121-AA86-AF5259D50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/>
              <a:t>El cuerpo humano:</a:t>
            </a:r>
          </a:p>
          <a:p>
            <a:pPr marL="0" indent="0">
              <a:buNone/>
            </a:pPr>
            <a:endParaRPr lang="es-ES" sz="3600"/>
          </a:p>
          <a:p>
            <a:pPr lvl="5"/>
            <a:r>
              <a:rPr lang="es-ES" sz="3000"/>
              <a:t>La circulación</a:t>
            </a:r>
          </a:p>
          <a:p>
            <a:pPr lvl="5"/>
            <a:r>
              <a:rPr lang="es-ES" sz="3000"/>
              <a:t>La respiración y la excreción</a:t>
            </a:r>
          </a:p>
          <a:p>
            <a:pPr lvl="5"/>
            <a:r>
              <a:rPr lang="es-ES" sz="3000"/>
              <a:t>La reproducción</a:t>
            </a:r>
          </a:p>
        </p:txBody>
      </p:sp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F9F93048-0A8C-41BF-BEAD-26CFE47CC77A}"/>
              </a:ext>
            </a:extLst>
          </p:cNvPr>
          <p:cNvSpPr/>
          <p:nvPr/>
        </p:nvSpPr>
        <p:spPr>
          <a:xfrm>
            <a:off x="526142" y="2014174"/>
            <a:ext cx="9064487" cy="3508512"/>
          </a:xfrm>
          <a:prstGeom prst="foldedCorner">
            <a:avLst>
              <a:gd name="adj" fmla="val 20874"/>
            </a:avLst>
          </a:prstGeom>
          <a:solidFill>
            <a:srgbClr val="93F5E2">
              <a:alpha val="45882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83621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97EF5-6BA1-4F4A-A0D4-CC339DBA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629" y="228705"/>
            <a:ext cx="8610600" cy="1293028"/>
          </a:xfrm>
        </p:spPr>
        <p:txBody>
          <a:bodyPr/>
          <a:lstStyle/>
          <a:p>
            <a:r>
              <a:rPr lang="es-ES" b="1"/>
              <a:t>Contenidos Inglés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4940155-A55C-45D0-B8BB-EDAB3542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638" b="-4848"/>
          <a:stretch/>
        </p:blipFill>
        <p:spPr>
          <a:xfrm>
            <a:off x="2924630" y="1366852"/>
            <a:ext cx="7290332" cy="8828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921A2C-BC1B-4D0F-867C-F99A6B58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690" y="2123620"/>
            <a:ext cx="8975272" cy="42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40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99A61-821E-4FDC-9A34-56C778C0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chemeClr val="bg1"/>
                </a:solidFill>
              </a:rPr>
              <a:t>Entrega de notas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F9CFDDC-6C3A-4C3D-927D-B7DCD0532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169767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133303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BF80D7-4431-4BC3-8F13-8C3A19B5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Actividades extraescolares y fiestas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B627BC6-A58C-4CDF-9E21-A9744D04B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03677"/>
              </p:ext>
            </p:extLst>
          </p:nvPr>
        </p:nvGraphicFramePr>
        <p:xfrm>
          <a:off x="685800" y="2878138"/>
          <a:ext cx="108204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060986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179DDD-7C68-4456-8E77-2FB77AA3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s-ES" sz="2800">
                <a:solidFill>
                  <a:schemeClr val="bg1"/>
                </a:solidFill>
              </a:rPr>
              <a:t>Informaciones varias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DCF537A-6D9B-4694-B366-A308E4995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021120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920774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1AF2-D0F1-4936-BA74-5BAAE719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Planes de Centro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20ED-B687-49EE-BAA7-B0E9FC22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https://1drv.ms/v/s!AiWbGtiekoQ5hLMzJd_8k37TpgtXGg?e=erQ3w5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220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15A2D-70F2-4AD1-AE4D-FDBCA6E2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s-ES" sz="3100" b="1">
                <a:solidFill>
                  <a:schemeClr val="bg1"/>
                </a:solidFill>
              </a:rPr>
              <a:t>Profesorado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C545F40-DD8C-4347-970B-56EE95040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22668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611025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861953-8AE3-4652-91DF-08384663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s-ES" sz="3100" b="1">
                <a:solidFill>
                  <a:schemeClr val="bg1"/>
                </a:solidFill>
              </a:rPr>
              <a:t>Organización del aula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37B3E34-8A28-423C-ABB7-F434D0E50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274182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954484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88F407-963D-4271-8A96-4593E099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err="1"/>
              <a:t>Evaluaciones</a:t>
            </a:r>
            <a:r>
              <a:rPr lang="en-US" sz="5400" b="1"/>
              <a:t> </a:t>
            </a:r>
            <a:r>
              <a:rPr lang="en-US" sz="5400" b="1" err="1"/>
              <a:t>iniciales</a:t>
            </a:r>
            <a:endParaRPr lang="en-US" sz="5400" b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D1F27-3230-49D7-B675-DEB3C63C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6116"/>
            <a:ext cx="8610600" cy="1293028"/>
          </a:xfrm>
        </p:spPr>
        <p:txBody>
          <a:bodyPr/>
          <a:lstStyle/>
          <a:p>
            <a:r>
              <a:rPr lang="es-ES" b="1"/>
              <a:t>Criterios de promoción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151E1-2487-4D96-B9FC-D7DD1208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1443857"/>
            <a:ext cx="11085286" cy="51888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ES"/>
              <a:t>La </a:t>
            </a:r>
            <a:r>
              <a:rPr lang="es-ES">
                <a:highlight>
                  <a:srgbClr val="FFFF00"/>
                </a:highlight>
              </a:rPr>
              <a:t>evaluación</a:t>
            </a:r>
            <a:r>
              <a:rPr lang="es-ES"/>
              <a:t> de los aprendizajes de los alumnos durante la etapa será </a:t>
            </a:r>
            <a:r>
              <a:rPr lang="es-ES">
                <a:highlight>
                  <a:srgbClr val="FFFF00"/>
                </a:highlight>
              </a:rPr>
              <a:t>continua y global</a:t>
            </a:r>
            <a:r>
              <a:rPr lang="es-ES"/>
              <a:t>, y tendrá en cuenta su progreso en el conjunto de las áreas del currículo</a:t>
            </a:r>
          </a:p>
          <a:p>
            <a:pPr>
              <a:lnSpc>
                <a:spcPct val="120000"/>
              </a:lnSpc>
            </a:pPr>
            <a:r>
              <a:rPr lang="es-ES"/>
              <a:t>Los criterios de evaluación y los estándares de aprendizaje evaluables establecidos en el Real Decreto 126/2014, de 28 de febrero, por el que se establece el currículo básico de la Educación Primaria, serán los referentes para la comprobación del grado de adquisición de las competencias y el logro de los objetivos de la etapa.</a:t>
            </a:r>
          </a:p>
          <a:p>
            <a:pPr>
              <a:lnSpc>
                <a:spcPct val="120000"/>
              </a:lnSpc>
            </a:pPr>
            <a:r>
              <a:rPr lang="es-ES"/>
              <a:t>Se garantizará el derecho de los alumnos a una evaluación objetiva y a que su dedicación, esfuerzo y rendimiento sean valorados y reconocidos con objetividad, para lo que se establecerán los oportunos procedimientos.</a:t>
            </a:r>
          </a:p>
          <a:p>
            <a:pPr>
              <a:lnSpc>
                <a:spcPct val="120000"/>
              </a:lnSpc>
            </a:pPr>
            <a:r>
              <a:rPr lang="es-ES">
                <a:highlight>
                  <a:srgbClr val="FFFF00"/>
                </a:highlight>
              </a:rPr>
              <a:t>El equipo docente del grupo adoptará por consenso las decisiones</a:t>
            </a:r>
            <a:r>
              <a:rPr lang="es-ES"/>
              <a:t> correspondientes a la promoción de los alumnos al finalizar cada curso de la etapa como consecuencia del proceso de evaluación. Teniendo especial consideración la opinión del maestro-tutor</a:t>
            </a:r>
          </a:p>
          <a:p>
            <a:pPr>
              <a:lnSpc>
                <a:spcPct val="120000"/>
              </a:lnSpc>
            </a:pPr>
            <a:r>
              <a:rPr lang="es-ES"/>
              <a:t>Los alumnos PROMOCIONAN al curso o etapa siguiente </a:t>
            </a:r>
            <a:r>
              <a:rPr lang="es-ES">
                <a:highlight>
                  <a:srgbClr val="FFFF00"/>
                </a:highlight>
              </a:rPr>
              <a:t>siempre que se considere que han logrado los objetivos </a:t>
            </a:r>
            <a:r>
              <a:rPr lang="es-ES"/>
              <a:t>que correspondan al curso realizado o los del final de la</a:t>
            </a:r>
          </a:p>
          <a:p>
            <a:pPr>
              <a:lnSpc>
                <a:spcPct val="120000"/>
              </a:lnSpc>
            </a:pPr>
            <a:r>
              <a:rPr lang="es-ES"/>
              <a:t>etapa, y que hayan alcanzado el grado de adquisición de los </a:t>
            </a:r>
            <a:r>
              <a:rPr lang="es-ES">
                <a:highlight>
                  <a:srgbClr val="FFFF00"/>
                </a:highlight>
              </a:rPr>
              <a:t>conocimientos y las competencias correspondiente</a:t>
            </a:r>
            <a:r>
              <a:rPr lang="es-ES"/>
              <a:t>s. Asimismo, se atenderá especialmente a los resultados de las evaluaciones individualizadas de tercer y de sexto curso de Educación Primaria.</a:t>
            </a:r>
          </a:p>
        </p:txBody>
      </p:sp>
    </p:spTree>
    <p:extLst>
      <p:ext uri="{BB962C8B-B14F-4D97-AF65-F5344CB8AC3E}">
        <p14:creationId xmlns:p14="http://schemas.microsoft.com/office/powerpoint/2010/main" val="189365809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F29F0-7CB4-4DAA-A65C-039F7129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63494"/>
            <a:ext cx="8610600" cy="1293028"/>
          </a:xfrm>
        </p:spPr>
        <p:txBody>
          <a:bodyPr/>
          <a:lstStyle/>
          <a:p>
            <a:r>
              <a:rPr lang="es-ES" b="1"/>
              <a:t>Criterios de promoción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070E8C-2AD9-4263-8238-F65CC26E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6522"/>
            <a:ext cx="1101587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800" b="1" u="sng"/>
              <a:t>NO PROMOCIONAN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/>
              <a:t>*Los alumnos que no superen los criterios de evaluación vinculados directamente al Decreto 89/2014 en  </a:t>
            </a:r>
            <a:r>
              <a:rPr lang="es-ES">
                <a:highlight>
                  <a:srgbClr val="FFFF00"/>
                </a:highlight>
              </a:rPr>
              <a:t>LENGUA CASTELLANA + MATEMÁTICAS</a:t>
            </a:r>
            <a:r>
              <a:rPr lang="es-ES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/>
              <a:t>*Los alumnos que no supere los criterios de evaluación vinculados directamente al Decreto 89/2014</a:t>
            </a:r>
          </a:p>
          <a:p>
            <a:pPr lvl="4">
              <a:lnSpc>
                <a:spcPct val="120000"/>
              </a:lnSpc>
            </a:pPr>
            <a:r>
              <a:rPr lang="es-ES">
                <a:highlight>
                  <a:srgbClr val="FFFF00"/>
                </a:highlight>
              </a:rPr>
              <a:t>LENGUA CASTELLANA + 2 ÁREAS</a:t>
            </a:r>
          </a:p>
          <a:p>
            <a:pPr lvl="4">
              <a:lnSpc>
                <a:spcPct val="120000"/>
              </a:lnSpc>
            </a:pPr>
            <a:r>
              <a:rPr lang="es-ES">
                <a:highlight>
                  <a:srgbClr val="FFFF00"/>
                </a:highlight>
              </a:rPr>
              <a:t>MATEMÁTICAS +2 ÁREAS</a:t>
            </a:r>
          </a:p>
          <a:p>
            <a:pPr lvl="4">
              <a:lnSpc>
                <a:spcPct val="120000"/>
              </a:lnSpc>
            </a:pPr>
            <a:r>
              <a:rPr lang="es-ES">
                <a:highlight>
                  <a:srgbClr val="FFFF00"/>
                </a:highlight>
              </a:rPr>
              <a:t>INGLÉS + 2 ÁREAS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/>
              <a:t>La promoción del alumno se decidirá en sesión de evaluación final, oído el equipo docente, </a:t>
            </a:r>
            <a:r>
              <a:rPr lang="es-ES" u="sng"/>
              <a:t>siendo el tutor/a el que tomará la decisión final</a:t>
            </a:r>
            <a:r>
              <a:rPr lang="es-ES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/>
              <a:t>* Los alumnos ACNEAE serán evaluados de acuerdo a su adaptación curricular y los criterios de promoción quedarán reflejados en su DIAC. Teniendo en cuenta el criterio del tutor, los especialistas, el equipo de apoyo y el equipo de orientación.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69047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1253E-1B0F-42F1-B3ED-BA7BEAAE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09" y="1308884"/>
            <a:ext cx="8610600" cy="1293028"/>
          </a:xfrm>
        </p:spPr>
        <p:txBody>
          <a:bodyPr/>
          <a:lstStyle/>
          <a:p>
            <a:r>
              <a:rPr lang="es-ES" b="1"/>
              <a:t>Criterios de calificación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3CABF0E-32A3-4E3E-A9C4-96E0ECAE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09" y="4256088"/>
            <a:ext cx="10820400" cy="717896"/>
          </a:xfrm>
        </p:spPr>
        <p:txBody>
          <a:bodyPr/>
          <a:lstStyle/>
          <a:p>
            <a:r>
              <a:rPr lang="es-ES">
                <a:hlinkClick r:id="rId2"/>
              </a:rPr>
              <a:t>https://d.docs.live.net/3984929ed81a9b25/CDLC/criterios%20calificación.xlsx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1152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B5DF1B77-B054-4723-93A8-DA877A7087D3}"/>
              </a:ext>
            </a:extLst>
          </p:cNvPr>
          <p:cNvSpPr/>
          <p:nvPr/>
        </p:nvSpPr>
        <p:spPr>
          <a:xfrm>
            <a:off x="6965873" y="2057401"/>
            <a:ext cx="4660071" cy="4409660"/>
          </a:xfrm>
          <a:prstGeom prst="foldedCorner">
            <a:avLst>
              <a:gd name="adj" fmla="val 12760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47FA4-2919-44EA-8E88-E44CA9E7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853" y="296746"/>
            <a:ext cx="8610600" cy="1293028"/>
          </a:xfrm>
        </p:spPr>
        <p:txBody>
          <a:bodyPr/>
          <a:lstStyle/>
          <a:p>
            <a:r>
              <a:rPr lang="es-ES" b="1"/>
              <a:t>Contenidos Lengua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DE07E7-3FEE-47AE-BB9A-66971828D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2882"/>
          <a:stretch/>
        </p:blipFill>
        <p:spPr>
          <a:xfrm>
            <a:off x="395265" y="1752465"/>
            <a:ext cx="1764839" cy="42009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618017-4C17-487C-982D-07AE0B345CB4}"/>
              </a:ext>
            </a:extLst>
          </p:cNvPr>
          <p:cNvSpPr txBox="1"/>
          <p:nvPr/>
        </p:nvSpPr>
        <p:spPr>
          <a:xfrm>
            <a:off x="7053944" y="2183957"/>
            <a:ext cx="4572000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/>
              <a:t>Plan lector </a:t>
            </a:r>
            <a:r>
              <a:rPr lang="es-ES" sz="2800"/>
              <a:t>- Biblioteca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/>
              <a:t>Comprensión lectora </a:t>
            </a:r>
            <a:r>
              <a:rPr lang="es-ES" sz="2800"/>
              <a:t>(1 d/semana)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/>
              <a:t>Expresión escrita </a:t>
            </a:r>
          </a:p>
          <a:p>
            <a:pPr>
              <a:lnSpc>
                <a:spcPct val="150000"/>
              </a:lnSpc>
            </a:pPr>
            <a:r>
              <a:rPr lang="es-ES" sz="2800"/>
              <a:t>	(1 d/semana clase +</a:t>
            </a:r>
          </a:p>
          <a:p>
            <a:pPr>
              <a:lnSpc>
                <a:spcPct val="150000"/>
              </a:lnSpc>
            </a:pPr>
            <a:r>
              <a:rPr lang="es-ES" sz="2800"/>
              <a:t>	1 d/semana en casa)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0CAD23A4-9BB3-4556-A730-67DCFF211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75"/>
          <a:stretch/>
        </p:blipFill>
        <p:spPr>
          <a:xfrm>
            <a:off x="2160104" y="1752465"/>
            <a:ext cx="3517089" cy="41944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5955169-AF55-4CD2-9BA9-9BD3FAAFFC6E}"/>
              </a:ext>
            </a:extLst>
          </p:cNvPr>
          <p:cNvSpPr/>
          <p:nvPr/>
        </p:nvSpPr>
        <p:spPr>
          <a:xfrm>
            <a:off x="5668297" y="2940831"/>
            <a:ext cx="12474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9713044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Panorámica</PresentationFormat>
  <Paragraphs>75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Action Is, Shaded JL</vt:lpstr>
      <vt:lpstr>Arial</vt:lpstr>
      <vt:lpstr>Century Gothic</vt:lpstr>
      <vt:lpstr>Estela de condensación</vt:lpstr>
      <vt:lpstr>a</vt:lpstr>
      <vt:lpstr>Planes de Centro</vt:lpstr>
      <vt:lpstr>Profesorado</vt:lpstr>
      <vt:lpstr>Organización del aula</vt:lpstr>
      <vt:lpstr>Evaluaciones iniciales</vt:lpstr>
      <vt:lpstr>Criterios de promoción</vt:lpstr>
      <vt:lpstr>Criterios de promoción</vt:lpstr>
      <vt:lpstr>Criterios de calificación</vt:lpstr>
      <vt:lpstr>Contenidos Lengua</vt:lpstr>
      <vt:lpstr>Contenidos Matemáticas</vt:lpstr>
      <vt:lpstr>Contenidos ciencias sociales</vt:lpstr>
      <vt:lpstr>Contenidos ciencias Naturales</vt:lpstr>
      <vt:lpstr>Contenidos Inglés</vt:lpstr>
      <vt:lpstr>Entrega de notas</vt:lpstr>
      <vt:lpstr>Actividades extraescolares y fiestas</vt:lpstr>
      <vt:lpstr>Informaciones varias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4º</dc:title>
  <dc:creator>Sara García</dc:creator>
  <cp:lastModifiedBy>Sara García</cp:lastModifiedBy>
  <cp:revision>1</cp:revision>
  <dcterms:created xsi:type="dcterms:W3CDTF">2019-09-23T21:34:06Z</dcterms:created>
  <dcterms:modified xsi:type="dcterms:W3CDTF">2019-10-29T10:34:22Z</dcterms:modified>
</cp:coreProperties>
</file>