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78582B-2046-577C-59D0-36AA124A41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9E291A-75BB-FCE4-EA9A-734417273D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8E8F91-9498-2DC3-196C-AF37FF645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8BF6-0EFE-4C80-A328-E7AF120C47DF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F2B679-1BD5-2D5A-236B-C76E29BB9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B2EA67-EEF3-13C4-D53D-683A05F5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7246-C2D7-47CE-BA46-484834EB4A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7388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44F6A-3D8C-692F-79A5-73A7AD161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BC6C1C9-F5C1-5B57-0570-EDBB38C3F0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A45813-EE29-520F-960F-346ED50F2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8BF6-0EFE-4C80-A328-E7AF120C47DF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E7106B-DD33-1AD0-D1A4-92DEAFDB8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601033-C205-0893-16E0-7CB0710A7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7246-C2D7-47CE-BA46-484834EB4A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9717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56524CE-B125-0F92-A6FA-B753380D5D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773754E-3598-EFF3-1E01-1766DC8416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FF5502-F163-58E6-9F88-9C1413E22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8BF6-0EFE-4C80-A328-E7AF120C47DF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C0BA61-3A81-4E5F-A01B-673FBE834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9B4B06-8323-1203-E1F2-7916B8EC7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7246-C2D7-47CE-BA46-484834EB4A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3110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B955F8-1A81-9F07-3E79-786591ABE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96999D-8CEC-34B2-0418-EB06880DA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F34BFA-B3F2-6936-F017-0CCA03494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8BF6-0EFE-4C80-A328-E7AF120C47DF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031C55-1510-4967-4431-0FFB3FA03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861241-09D9-4C3F-DB70-7FA242DF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7246-C2D7-47CE-BA46-484834EB4A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61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9FE70C-10CA-684C-33E3-B9584C02C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9931F8A-56F5-EF42-D745-2EEC9CB80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05E7DD-A8F3-A0FA-109D-05DDEB6F5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8BF6-0EFE-4C80-A328-E7AF120C47DF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EC9777-2843-292E-3849-D6F512976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0691FC-D230-F4B8-5FE2-75BFF598E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7246-C2D7-47CE-BA46-484834EB4A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458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305BB4-ABC0-FC61-9868-7DA8399EC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3E8B41-92DA-C33E-2406-5A0B970A0B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73B467A-6B48-1833-E1E7-DAB1374FD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8BA5961-8D59-2AB3-E4FD-BA76D77DB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8BF6-0EFE-4C80-A328-E7AF120C47DF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D6930E-46AC-6CE7-0228-DD06217B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50EB8B-CDEF-3B18-6423-B6D739BEA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7246-C2D7-47CE-BA46-484834EB4A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4575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C2517F-C3B4-5687-B77C-7A7486CE9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39383A-6F10-020A-513B-A2501C2B1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B734192-4EAE-2A18-844E-CDE24180E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DBF81EA-582A-FE76-FBDB-F7CABE371D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A74F6B6-DD8D-FBAC-829A-50D121DB7C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85441F0-A181-EB1B-B5D6-77BC008B7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8BF6-0EFE-4C80-A328-E7AF120C47DF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64D5FE6-073E-FA97-482D-A2CEFFA90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33DBDB0-BEB3-925F-67EB-505A1E792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7246-C2D7-47CE-BA46-484834EB4A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5093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DFA3EC-81FB-1E18-E0F3-70C8EECA4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1161244-4532-1B0A-62E2-3B86F8037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8BF6-0EFE-4C80-A328-E7AF120C47DF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C1ED601-A4E3-36BE-17AB-36D22F7E9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9270F5E-3744-2CDC-1CB8-17C4B1C4D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7246-C2D7-47CE-BA46-484834EB4A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788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5C88906-0149-9526-99DC-0CB2442D9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8BF6-0EFE-4C80-A328-E7AF120C47DF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21E4CB5-7955-BDA7-AFD5-D6E06C14B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0532132-FCDA-A895-829F-B9AE45D5C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7246-C2D7-47CE-BA46-484834EB4A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725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3C6CFB-F4F1-F050-E561-6602CB879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90751E-BED2-680A-C307-6CC3215A9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99301FC-36C7-0435-B9B8-551490A7F6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E6BED1-6A0F-3870-0E76-9B5574405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8BF6-0EFE-4C80-A328-E7AF120C47DF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4C7CC24-EFC2-D746-36CE-1DE972A19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D0E46-3A32-F3AD-C4D8-04BC9DE36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7246-C2D7-47CE-BA46-484834EB4A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3767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CC6D2B-8ACA-142C-96AB-EFA0D3A48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392283D-C418-4C4D-DD4F-A4B8E6D1F9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A4F1445-9644-0549-608D-2338B682D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D18EF38-6BC7-4AD8-F03B-16E345167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8BF6-0EFE-4C80-A328-E7AF120C47DF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B2669F-A1DA-DBC6-569D-25334720B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670F49-E7C9-921F-92DF-C0102ABF4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7246-C2D7-47CE-BA46-484834EB4A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0575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9350B2C-B085-5B77-6840-86F3AF46A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189C1D-89F5-BF7D-FAB0-652AC5FB3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B521AE-BC65-4901-7C48-51BC43B774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78BF6-0EFE-4C80-A328-E7AF120C47DF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2137FE-8BA2-BA1C-5873-9299EFB9C2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E5E84E-51F2-ED90-480E-0F2092B2DC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67246-C2D7-47CE-BA46-484834EB4A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390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07B4F6E-4466-A8AB-EF74-11A101B3431D}"/>
              </a:ext>
            </a:extLst>
          </p:cNvPr>
          <p:cNvSpPr txBox="1"/>
          <p:nvPr/>
        </p:nvSpPr>
        <p:spPr>
          <a:xfrm>
            <a:off x="2065629" y="735955"/>
            <a:ext cx="350028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4400" dirty="0"/>
              <a:t>E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CD2C33F-DEC4-CCBE-2007-AC1BD6D704D5}"/>
              </a:ext>
            </a:extLst>
          </p:cNvPr>
          <p:cNvSpPr txBox="1"/>
          <p:nvPr/>
        </p:nvSpPr>
        <p:spPr>
          <a:xfrm>
            <a:off x="7813759" y="735955"/>
            <a:ext cx="350028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4400" dirty="0"/>
              <a:t>E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9F11E49-1A75-3565-678C-EDDFB99AE88C}"/>
              </a:ext>
            </a:extLst>
          </p:cNvPr>
          <p:cNvSpPr txBox="1"/>
          <p:nvPr/>
        </p:nvSpPr>
        <p:spPr>
          <a:xfrm>
            <a:off x="5297557" y="1851645"/>
            <a:ext cx="195800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9900" dirty="0"/>
              <a:t>=</a:t>
            </a:r>
            <a:endParaRPr lang="es-E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614F554-C5B1-D019-508E-35AFC438206B}"/>
              </a:ext>
            </a:extLst>
          </p:cNvPr>
          <p:cNvSpPr txBox="1"/>
          <p:nvPr/>
        </p:nvSpPr>
        <p:spPr>
          <a:xfrm>
            <a:off x="2221361" y="50292"/>
            <a:ext cx="83389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ASÍ CALCULAMOS EL NÚMERO DE PROTONES, NEUTRONES, ELECTRONES, NÚMERO MÁSICO (Z) Y ATÓMICO (A)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1CF9DC4-D867-0267-0E69-2E38335D5968}"/>
              </a:ext>
            </a:extLst>
          </p:cNvPr>
          <p:cNvSpPr txBox="1"/>
          <p:nvPr/>
        </p:nvSpPr>
        <p:spPr>
          <a:xfrm>
            <a:off x="1370191" y="1177046"/>
            <a:ext cx="17023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0" dirty="0"/>
              <a:t>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0F69FD0-2F7D-C274-C63C-93FC0EAE7737}"/>
              </a:ext>
            </a:extLst>
          </p:cNvPr>
          <p:cNvSpPr txBox="1"/>
          <p:nvPr/>
        </p:nvSpPr>
        <p:spPr>
          <a:xfrm>
            <a:off x="7255565" y="4344635"/>
            <a:ext cx="17023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0" dirty="0"/>
              <a:t>Z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DA99B9-B08A-3D33-14D6-160857EEB507}"/>
              </a:ext>
            </a:extLst>
          </p:cNvPr>
          <p:cNvSpPr txBox="1"/>
          <p:nvPr/>
        </p:nvSpPr>
        <p:spPr>
          <a:xfrm>
            <a:off x="6401239" y="1234373"/>
            <a:ext cx="28250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0" dirty="0"/>
              <a:t>Z+N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1FD9E60-3FDF-6684-B7A6-3E848721C5F3}"/>
              </a:ext>
            </a:extLst>
          </p:cNvPr>
          <p:cNvSpPr txBox="1"/>
          <p:nvPr/>
        </p:nvSpPr>
        <p:spPr>
          <a:xfrm>
            <a:off x="4201427" y="1189925"/>
            <a:ext cx="17023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0" dirty="0"/>
              <a:t>Q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9A00061-EEAB-BFA5-D446-8EC29C5CA35B}"/>
              </a:ext>
            </a:extLst>
          </p:cNvPr>
          <p:cNvSpPr txBox="1"/>
          <p:nvPr/>
        </p:nvSpPr>
        <p:spPr>
          <a:xfrm>
            <a:off x="1620124" y="4205115"/>
            <a:ext cx="17023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0" dirty="0"/>
              <a:t>Z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FAE7F0A-B021-F925-F90D-A0DCB7B3ED5D}"/>
              </a:ext>
            </a:extLst>
          </p:cNvPr>
          <p:cNvSpPr txBox="1"/>
          <p:nvPr/>
        </p:nvSpPr>
        <p:spPr>
          <a:xfrm>
            <a:off x="9970639" y="1183530"/>
            <a:ext cx="17023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0" dirty="0"/>
              <a:t>Z-E</a:t>
            </a:r>
          </a:p>
        </p:txBody>
      </p:sp>
    </p:spTree>
    <p:extLst>
      <p:ext uri="{BB962C8B-B14F-4D97-AF65-F5344CB8AC3E}">
        <p14:creationId xmlns:p14="http://schemas.microsoft.com/office/powerpoint/2010/main" val="30373837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32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Delgado Cabello, Alvaro</dc:creator>
  <cp:lastModifiedBy>Delgado Cabello, Alvaro</cp:lastModifiedBy>
  <cp:revision>1</cp:revision>
  <dcterms:created xsi:type="dcterms:W3CDTF">2024-02-19T21:56:26Z</dcterms:created>
  <dcterms:modified xsi:type="dcterms:W3CDTF">2024-02-19T22:01:36Z</dcterms:modified>
</cp:coreProperties>
</file>