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80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</p:sldIdLst>
  <p:sldSz cy="6858000" cx="9144000"/>
  <p:notesSz cx="6858000" cy="9144000"/>
  <p:embeddedFontLst>
    <p:embeddedFont>
      <p:font typeface="Pacifico"/>
      <p:regular r:id="rId10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6" Type="http://schemas.openxmlformats.org/officeDocument/2006/relationships/font" Target="fonts/Pacifico-regular.fntdata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43fb69d81d_0_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43fb69d81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43fb69d81d_0_26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43fb69d81d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43fb69d81d_0_37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43fb69d81d_0_3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43fb69d81d_0_26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43fb69d81d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450499add3_0_2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450499add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43fb69d81d_0_27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43fb69d81d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43fb69d81d_0_27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43fb69d81d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450499add3_0_3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450499add3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43fb69d81d_0_28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43fb69d81d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450499add3_0_2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450499add3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450499add3_0_3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450499add3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450499add3_0_4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450499add3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450499add3_0_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450499add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450499add3_0_4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450499add3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50499add3_0_5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450499add3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43fb69d81d_0_46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43fb69d81d_0_4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43fb69d81d_0_46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43fb69d81d_0_4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43fb69d81d_0_47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43fb69d81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43fb69d81d_0_47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43fb69d81d_0_4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450499add3_0_5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450499add3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43fb69d81d_0_48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43fb69d81d_0_4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43fb69d81d_0_49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43fb69d81d_0_4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43fb69d81d_0_50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43fb69d81d_0_5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43fb69d81d_0_1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43fb69d81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43fb69d81d_0_50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43fb69d81d_0_5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450499add3_0_6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450499add3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450499add3_0_7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450499add3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450499add3_0_7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450499add3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43fb69d81d_0_49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43fb69d81d_0_4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43fb69d81d_0_48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43fb69d81d_0_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450499add3_0_8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450499add3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43fb69d81d_0_51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43fb69d81d_0_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450499add3_0_8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450499add3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43fb69d81d_0_51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43fb69d81d_0_5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450499add3_0_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450499add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450499add3_0_9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450499add3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43fb69d81d_0_52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43fb69d81d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450499add3_0_9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450499add3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43fb69d81d_0_52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43fb69d81d_0_5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450499add3_0_10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450499add3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43fb69d81d_0_53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43fb69d81d_0_5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43fb69d81d_0_53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43fb69d81d_0_5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450499add3_0_10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450499add3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43fb69d81d_0_54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43fb69d81d_0_5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450499add3_0_11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450499add3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43fb69d81d_0_24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43fb69d81d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43fb69d81d_0_54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43fb69d81d_0_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450499add3_0_11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450499add3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43fb69d81d_0_55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43fb69d81d_0_5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450499add3_0_12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450499add3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43fb69d81d_0_55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43fb69d81d_0_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450499add3_0_12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450499add3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450499add3_0_13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450499add3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43fb69d81d_0_38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43fb69d81d_0_3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43fb69d81d_0_39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43fb69d81d_0_3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43fb69d81d_0_39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43fb69d81d_0_3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450499add3_0_1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450499add3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43fb69d81d_0_40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43fb69d81d_0_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43fb69d81d_0_40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43fb69d81d_0_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450499add3_0_13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450499add3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450499add3_0_14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450499add3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43fb69d81d_0_42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43fb69d81d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450499add3_0_14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450499add3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43fb69d81d_0_41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43fb69d81d_0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450499add3_0_15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450499add3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43fb69d81d_0_41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43fb69d81d_0_4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450499add3_0_15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450499add3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43fb69d81d_0_25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43fb69d81d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43fb69d81d_0_42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43fb69d81d_0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450499add3_0_16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450499add3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43fb69d81d_0_43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43fb69d81d_0_4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43fb69d81d_0_43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43fb69d81d_0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450499add3_0_16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450499add3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450499add3_0_17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450499add3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450499add3_0_17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450499add3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450499add3_0_18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450499add3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43fb69d81d_0_44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43fb69d81d_0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43fb69d81d_0_44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43fb69d81d_0_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50499add3_0_1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50499add3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43fb69d81d_0_45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43fb69d81d_0_4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43fb69d81d_0_45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43fb69d81d_0_4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450499add3_0_18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450499add3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43fb69d81d_0_28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43fb69d81d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43fb69d81d_0_29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43fb69d81d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43fb69d81d_0_29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43fb69d81d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43fb69d81d_0_30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43fb69d81d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43fb69d81d_0_31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43fb69d81d_0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43fb69d81d_0_31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43fb69d81d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43fb69d81d_0_32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43fb69d81d_0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43fb69d81d_0_25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43fb69d81d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43fb69d81d_0_32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43fb69d81d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43fb69d81d_0_33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43fb69d81d_0_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43fb69d81d_0_33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43fb69d81d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43fb69d81d_0_34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43fb69d81d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43fb69d81d_0_34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43fb69d81d_0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43fb69d81d_0_35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43fb69d81d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43fb69d81d_0_35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43fb69d81d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43fb69d81d_0_36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43fb69d81d_0_3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43fb69d81d_0_36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43fb69d81d_0_3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43fb69d81d_0_37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43fb69d81d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1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1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1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1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1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1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1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1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1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1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1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1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1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1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1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1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1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1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1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1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1.234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2"/>
          <p:cNvSpPr txBox="1"/>
          <p:nvPr/>
        </p:nvSpPr>
        <p:spPr>
          <a:xfrm>
            <a:off x="575175" y="947675"/>
            <a:ext cx="79839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5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.890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" name="Google Shape;648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112"/>
          <p:cNvSpPr txBox="1"/>
          <p:nvPr/>
        </p:nvSpPr>
        <p:spPr>
          <a:xfrm>
            <a:off x="457200" y="1465075"/>
            <a:ext cx="8214900" cy="3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9</a:t>
            </a: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0.000</a:t>
            </a:r>
            <a:endParaRPr sz="21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3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5.901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4"/>
          <p:cNvSpPr txBox="1"/>
          <p:nvPr/>
        </p:nvSpPr>
        <p:spPr>
          <a:xfrm>
            <a:off x="575175" y="947675"/>
            <a:ext cx="79839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5.790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5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5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.212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6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5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.123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7"/>
          <p:cNvSpPr txBox="1"/>
          <p:nvPr/>
        </p:nvSpPr>
        <p:spPr>
          <a:xfrm>
            <a:off x="591675" y="947675"/>
            <a:ext cx="7800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5.523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8"/>
          <p:cNvSpPr txBox="1"/>
          <p:nvPr/>
        </p:nvSpPr>
        <p:spPr>
          <a:xfrm>
            <a:off x="591675" y="947675"/>
            <a:ext cx="7800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5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.678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9"/>
          <p:cNvSpPr txBox="1"/>
          <p:nvPr/>
        </p:nvSpPr>
        <p:spPr>
          <a:xfrm>
            <a:off x="591675" y="947675"/>
            <a:ext cx="7800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5.478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0"/>
          <p:cNvSpPr txBox="1"/>
          <p:nvPr/>
        </p:nvSpPr>
        <p:spPr>
          <a:xfrm>
            <a:off x="591675" y="947675"/>
            <a:ext cx="7800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5.378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1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6.123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1.634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2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6.243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3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6.354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4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6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.423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5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6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.543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6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6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.654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7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6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.765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8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6.965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9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6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.876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40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7.198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1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7.210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1.345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2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7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.321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43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7.421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44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7.519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5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7.687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6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7.819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47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7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.987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48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7.787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9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8.159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50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8.659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51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8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.260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1.145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52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8.760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53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8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.371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54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8.871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55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8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.482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56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8.982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57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8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.593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58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9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.603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59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9.103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60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9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.714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61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9.214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1.456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62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9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.825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63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9.325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64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9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.936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65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9.436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66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9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.547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67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2.142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68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2.253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69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2.342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70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2.453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71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2.564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1.856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72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2.675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73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2.786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74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2.864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75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2.975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76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4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.719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77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4.319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78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4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.897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79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4.497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80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4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.908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81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4.508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9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1.567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82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4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.120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83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4.620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84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4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.231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85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3.423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86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3.123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87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3.234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Google Shape;504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88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3.345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89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3.456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Google Shape;516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90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3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.534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91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3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.645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0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1.967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92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3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.756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93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3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.867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Google Shape;540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94"/>
          <p:cNvSpPr txBox="1"/>
          <p:nvPr/>
        </p:nvSpPr>
        <p:spPr>
          <a:xfrm>
            <a:off x="442450" y="947675"/>
            <a:ext cx="80823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3.956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Google Shape;546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95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1.000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Google Shape;552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96"/>
          <p:cNvSpPr txBox="1"/>
          <p:nvPr/>
        </p:nvSpPr>
        <p:spPr>
          <a:xfrm>
            <a:off x="545700" y="947675"/>
            <a:ext cx="79938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2.000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oogle Shape;558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97"/>
          <p:cNvSpPr txBox="1"/>
          <p:nvPr/>
        </p:nvSpPr>
        <p:spPr>
          <a:xfrm>
            <a:off x="567200" y="939150"/>
            <a:ext cx="79575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3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.000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98"/>
          <p:cNvSpPr txBox="1"/>
          <p:nvPr/>
        </p:nvSpPr>
        <p:spPr>
          <a:xfrm>
            <a:off x="567200" y="939150"/>
            <a:ext cx="80460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4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.000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Google Shape;570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99"/>
          <p:cNvSpPr txBox="1"/>
          <p:nvPr/>
        </p:nvSpPr>
        <p:spPr>
          <a:xfrm>
            <a:off x="567200" y="939150"/>
            <a:ext cx="79575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5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.000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100"/>
          <p:cNvSpPr txBox="1"/>
          <p:nvPr/>
        </p:nvSpPr>
        <p:spPr>
          <a:xfrm>
            <a:off x="567200" y="939150"/>
            <a:ext cx="79575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6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.000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101"/>
          <p:cNvSpPr txBox="1"/>
          <p:nvPr/>
        </p:nvSpPr>
        <p:spPr>
          <a:xfrm>
            <a:off x="567200" y="939150"/>
            <a:ext cx="79575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7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.000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1"/>
          <p:cNvSpPr txBox="1"/>
          <p:nvPr/>
        </p:nvSpPr>
        <p:spPr>
          <a:xfrm>
            <a:off x="847425" y="947667"/>
            <a:ext cx="75447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1.789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Google Shape;588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102"/>
          <p:cNvSpPr txBox="1"/>
          <p:nvPr/>
        </p:nvSpPr>
        <p:spPr>
          <a:xfrm>
            <a:off x="567200" y="939150"/>
            <a:ext cx="79575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8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.000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Google Shape;594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103"/>
          <p:cNvSpPr txBox="1"/>
          <p:nvPr/>
        </p:nvSpPr>
        <p:spPr>
          <a:xfrm>
            <a:off x="567200" y="939150"/>
            <a:ext cx="7957500" cy="4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9</a:t>
            </a:r>
            <a:r>
              <a:rPr lang="es" sz="25000">
                <a:latin typeface="Pacifico"/>
                <a:ea typeface="Pacifico"/>
                <a:cs typeface="Pacifico"/>
                <a:sym typeface="Pacifico"/>
              </a:rPr>
              <a:t>.000</a:t>
            </a:r>
            <a:endParaRPr sz="25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104"/>
          <p:cNvSpPr txBox="1"/>
          <p:nvPr/>
        </p:nvSpPr>
        <p:spPr>
          <a:xfrm>
            <a:off x="593238" y="1465063"/>
            <a:ext cx="7957500" cy="3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10</a:t>
            </a: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.000</a:t>
            </a:r>
            <a:endParaRPr sz="21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105"/>
          <p:cNvSpPr txBox="1"/>
          <p:nvPr/>
        </p:nvSpPr>
        <p:spPr>
          <a:xfrm>
            <a:off x="457200" y="1465075"/>
            <a:ext cx="8214900" cy="3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2</a:t>
            </a: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0.000</a:t>
            </a:r>
            <a:endParaRPr sz="21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Google Shape;612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106"/>
          <p:cNvSpPr txBox="1"/>
          <p:nvPr/>
        </p:nvSpPr>
        <p:spPr>
          <a:xfrm>
            <a:off x="457200" y="1465075"/>
            <a:ext cx="8214900" cy="3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3</a:t>
            </a: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0.000</a:t>
            </a:r>
            <a:endParaRPr sz="21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Google Shape;618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107"/>
          <p:cNvSpPr txBox="1"/>
          <p:nvPr/>
        </p:nvSpPr>
        <p:spPr>
          <a:xfrm>
            <a:off x="457200" y="1465075"/>
            <a:ext cx="8214900" cy="3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4</a:t>
            </a: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0.000</a:t>
            </a:r>
            <a:endParaRPr sz="21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108"/>
          <p:cNvSpPr txBox="1"/>
          <p:nvPr/>
        </p:nvSpPr>
        <p:spPr>
          <a:xfrm>
            <a:off x="457200" y="1465075"/>
            <a:ext cx="8214900" cy="3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5</a:t>
            </a: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0.000</a:t>
            </a:r>
            <a:endParaRPr sz="21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0" name="Google Shape;630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109"/>
          <p:cNvSpPr txBox="1"/>
          <p:nvPr/>
        </p:nvSpPr>
        <p:spPr>
          <a:xfrm>
            <a:off x="457200" y="1465075"/>
            <a:ext cx="8214900" cy="3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6</a:t>
            </a: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0.000</a:t>
            </a:r>
            <a:endParaRPr sz="21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Google Shape;636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110"/>
          <p:cNvSpPr txBox="1"/>
          <p:nvPr/>
        </p:nvSpPr>
        <p:spPr>
          <a:xfrm>
            <a:off x="457200" y="1465075"/>
            <a:ext cx="8214900" cy="3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7</a:t>
            </a: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0.000</a:t>
            </a:r>
            <a:endParaRPr sz="21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Google Shape;642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236955" y="-1077997"/>
            <a:ext cx="6622165" cy="8973226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111"/>
          <p:cNvSpPr txBox="1"/>
          <p:nvPr/>
        </p:nvSpPr>
        <p:spPr>
          <a:xfrm>
            <a:off x="457200" y="1465075"/>
            <a:ext cx="8214900" cy="3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8</a:t>
            </a:r>
            <a:r>
              <a:rPr lang="es" sz="21000">
                <a:latin typeface="Pacifico"/>
                <a:ea typeface="Pacifico"/>
                <a:cs typeface="Pacifico"/>
                <a:sym typeface="Pacifico"/>
              </a:rPr>
              <a:t>0.000</a:t>
            </a:r>
            <a:endParaRPr sz="21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