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A32AD6-F091-43AE-A15B-0662687EC410}" v="509" dt="2023-10-31T12:48:08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44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10/31/2023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10/31/2023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62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10/31/2023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8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10/31/2023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10/31/2023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848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10/31/2023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1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10/31/2023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6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57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10/31/2023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3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10/31/2023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8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10/31/2023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2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66" r:id="rId6"/>
    <p:sldLayoutId id="2147483762" r:id="rId7"/>
    <p:sldLayoutId id="2147483763" r:id="rId8"/>
    <p:sldLayoutId id="2147483764" r:id="rId9"/>
    <p:sldLayoutId id="2147483765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Freeform 6">
            <a:extLst>
              <a:ext uri="{FF2B5EF4-FFF2-40B4-BE49-F238E27FC236}">
                <a16:creationId xmlns:a16="http://schemas.microsoft.com/office/drawing/2014/main" id="{72411438-92A5-42B0-9C54-EA4FB32A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 useBgFill="1">
        <p:nvSpPr>
          <p:cNvPr id="157" name="Rectangle 156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FD0C7A-3711-2745-38BA-6E85F0F45DE7}"/>
              </a:ext>
            </a:extLst>
          </p:cNvPr>
          <p:cNvSpPr txBox="1"/>
          <p:nvPr/>
        </p:nvSpPr>
        <p:spPr>
          <a:xfrm>
            <a:off x="5748136" y="531293"/>
            <a:ext cx="5326631" cy="107348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INSTRUCCIONES PARA TU ESPACIO DE ACTIVIDADES</a:t>
            </a:r>
          </a:p>
        </p:txBody>
      </p:sp>
      <p:pic>
        <p:nvPicPr>
          <p:cNvPr id="4" name="Imagen 3" descr="Dos mitades de aguacate sobre un fondo verde">
            <a:extLst>
              <a:ext uri="{FF2B5EF4-FFF2-40B4-BE49-F238E27FC236}">
                <a16:creationId xmlns:a16="http://schemas.microsoft.com/office/drawing/2014/main" id="{1A129401-885B-6F36-51DD-839CBD457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28" r="26312" b="-1"/>
          <a:stretch/>
        </p:blipFill>
        <p:spPr>
          <a:xfrm>
            <a:off x="1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45983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</p:spPr>
      </p:pic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C1FC086D-39EC-448D-97E7-FF23235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86332" y="3088919"/>
            <a:ext cx="52120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06230B79-EA0D-AD8B-CB56-DA4B45CBE61A}"/>
              </a:ext>
            </a:extLst>
          </p:cNvPr>
          <p:cNvSpPr txBox="1"/>
          <p:nvPr/>
        </p:nvSpPr>
        <p:spPr>
          <a:xfrm>
            <a:off x="5417457" y="1814338"/>
            <a:ext cx="6376178" cy="444047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2880" indent="-228600">
              <a:spcBef>
                <a:spcPts val="400"/>
              </a:spcBef>
              <a:spcAft>
                <a:spcPts val="400"/>
              </a:spcAft>
              <a:buSzPct val="75000"/>
              <a:buFont typeface="Arial" panose="020B0604020202020204" pitchFamily="34" charset="0"/>
              <a:buAutoNum type="arabicPeriod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trata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ir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adquiriendo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información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sobre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importancia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la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dieta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 marL="182880" indent="-228600">
              <a:spcBef>
                <a:spcPts val="400"/>
              </a:spcBef>
              <a:spcAft>
                <a:spcPts val="400"/>
              </a:spcAft>
              <a:buSzPct val="75000"/>
              <a:buFont typeface="Arial" panose="020B0604020202020204" pitchFamily="34" charset="0"/>
              <a:buAutoNum type="arabicPeriod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ello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debes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pinchar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las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imágenes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frutas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orden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estas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llevarán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diferentes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fuentes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información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 a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diversos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cuestionarios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para que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tú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veas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has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entendido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adquirido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información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necesaria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82880" indent="-228600">
              <a:spcBef>
                <a:spcPts val="400"/>
              </a:spcBef>
              <a:spcAft>
                <a:spcPts val="400"/>
              </a:spcAft>
              <a:buSzPct val="75000"/>
              <a:buFont typeface="Arial" panose="020B0604020202020204" pitchFamily="34" charset="0"/>
              <a:buAutoNum type="arabicPeriod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82880" indent="-228600">
              <a:spcBef>
                <a:spcPts val="400"/>
              </a:spcBef>
              <a:spcAft>
                <a:spcPts val="400"/>
              </a:spcAft>
              <a:buSzPct val="75000"/>
              <a:buFont typeface="Arial" panose="020B0604020202020204" pitchFamily="34" charset="0"/>
              <a:buAutoNum type="arabicPeriod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caso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que no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puedas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contestar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las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preguntas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  la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actividad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número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podrás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solicitar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avituallamiento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para 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reponer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energía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él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podrás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acceder 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más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información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para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entender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conceptos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y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poder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alcanzar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 meta</a:t>
            </a:r>
          </a:p>
        </p:txBody>
      </p:sp>
      <p:sp>
        <p:nvSpPr>
          <p:cNvPr id="161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1659" y="7577797"/>
            <a:ext cx="8784567" cy="1223034"/>
          </a:xfrm>
        </p:spPr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45434" y="7397661"/>
            <a:ext cx="9144000" cy="165576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3A21EA7-68A2-4900-CB40-05B36F27BC3A}"/>
              </a:ext>
            </a:extLst>
          </p:cNvPr>
          <p:cNvSpPr txBox="1"/>
          <p:nvPr/>
        </p:nvSpPr>
        <p:spPr>
          <a:xfrm>
            <a:off x="447261" y="5615608"/>
            <a:ext cx="357808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dirty="0">
                <a:solidFill>
                  <a:schemeClr val="accent5">
                    <a:lumMod val="75000"/>
                  </a:schemeClr>
                </a:solidFill>
              </a:rPr>
              <a:t>Mar García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0B4E144-3E57-92EA-36E0-151DD2375456}"/>
              </a:ext>
            </a:extLst>
          </p:cNvPr>
          <p:cNvSpPr txBox="1"/>
          <p:nvPr/>
        </p:nvSpPr>
        <p:spPr>
          <a:xfrm>
            <a:off x="612913" y="347870"/>
            <a:ext cx="258417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solidFill>
                  <a:schemeClr val="accent5">
                    <a:lumMod val="75000"/>
                  </a:schemeClr>
                </a:solidFill>
              </a:rPr>
              <a:t>3º ESO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Headlines">
      <a:dk1>
        <a:sysClr val="windowText" lastClr="000000"/>
      </a:dk1>
      <a:lt1>
        <a:sysClr val="window" lastClr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HeadlinesVTI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73</cp:revision>
  <dcterms:created xsi:type="dcterms:W3CDTF">2023-10-31T12:19:58Z</dcterms:created>
  <dcterms:modified xsi:type="dcterms:W3CDTF">2023-10-31T12:58:19Z</dcterms:modified>
</cp:coreProperties>
</file>