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0" r:id="rId1"/>
  </p:sldMasterIdLst>
  <p:notesMasterIdLst>
    <p:notesMasterId r:id="rId3"/>
  </p:notesMasterIdLst>
  <p:sldIdLst>
    <p:sldId id="256" r:id="rId2"/>
  </p:sldIdLst>
  <p:sldSz cx="10080625" cy="7559675"/>
  <p:notesSz cx="7559675" cy="10691813"/>
  <p:defaultTextStyle>
    <a:defPPr>
      <a:defRPr lang="en-GB"/>
    </a:defPPr>
    <a:lvl1pPr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1pPr>
    <a:lvl2pPr marL="742950" indent="-28575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2pPr>
    <a:lvl3pPr marL="11430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3pPr>
    <a:lvl4pPr marL="16002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4pPr>
    <a:lvl5pPr marL="2057400" indent="-228600" algn="l" defTabSz="449263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icrosoft YaHei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2760" y="-91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514AE79-FED0-41CF-949B-61552D1C9C1E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0516BAE3-9C93-4538-BAE9-23EF67431DBF}">
      <dgm:prSet custT="1"/>
      <dgm:spPr/>
      <dgm:t>
        <a:bodyPr/>
        <a:lstStyle/>
        <a:p>
          <a:pPr rtl="0"/>
          <a:r>
            <a:rPr lang="es-ES" sz="3400" b="1" i="1" dirty="0" smtClean="0"/>
            <a:t>Instrucciones para realizar tu espacio de </a:t>
          </a:r>
          <a:r>
            <a:rPr lang="es-ES" sz="3400" b="1" dirty="0" smtClean="0"/>
            <a:t>actividades</a:t>
          </a:r>
          <a:endParaRPr lang="es-ES" sz="3400" dirty="0"/>
        </a:p>
      </dgm:t>
    </dgm:pt>
    <dgm:pt modelId="{7AB205F8-605F-4CFA-987D-24C6C1E00198}" type="parTrans" cxnId="{FB7BF662-72B9-4616-8E28-9451B8158843}">
      <dgm:prSet/>
      <dgm:spPr/>
      <dgm:t>
        <a:bodyPr/>
        <a:lstStyle/>
        <a:p>
          <a:endParaRPr lang="es-ES"/>
        </a:p>
      </dgm:t>
    </dgm:pt>
    <dgm:pt modelId="{AB68EC44-3CC8-412B-9EA8-7666E162463D}" type="sibTrans" cxnId="{FB7BF662-72B9-4616-8E28-9451B8158843}">
      <dgm:prSet/>
      <dgm:spPr/>
      <dgm:t>
        <a:bodyPr/>
        <a:lstStyle/>
        <a:p>
          <a:endParaRPr lang="es-ES"/>
        </a:p>
      </dgm:t>
    </dgm:pt>
    <dgm:pt modelId="{D486289B-B2B9-408C-85E8-D2B83F628CA9}">
      <dgm:prSet custT="1"/>
      <dgm:spPr/>
      <dgm:t>
        <a:bodyPr/>
        <a:lstStyle/>
        <a:p>
          <a:r>
            <a:rPr lang="es-ES" altLang="es-ES" sz="2000" dirty="0" smtClean="0">
              <a:latin typeface="Arial Black" panose="020B0A04020102020204" pitchFamily="34" charset="0"/>
            </a:rPr>
            <a:t>1º</a:t>
          </a:r>
          <a:r>
            <a:rPr lang="es-ES" altLang="es-ES" sz="2000" b="0" dirty="0" smtClean="0">
              <a:latin typeface="Arial Black" panose="020B0A04020102020204" pitchFamily="34" charset="0"/>
            </a:rPr>
            <a:t>. Debes </a:t>
          </a:r>
          <a:r>
            <a:rPr lang="es-ES" altLang="es-ES" sz="2000" dirty="0" smtClean="0">
              <a:latin typeface="Arial Black" panose="020B0A04020102020204" pitchFamily="34" charset="0"/>
            </a:rPr>
            <a:t>entender</a:t>
          </a:r>
          <a:r>
            <a:rPr lang="es-ES" altLang="es-ES" sz="2000" b="0" dirty="0" smtClean="0">
              <a:latin typeface="Arial Black" panose="020B0A04020102020204" pitchFamily="34" charset="0"/>
            </a:rPr>
            <a:t> </a:t>
          </a:r>
          <a:r>
            <a:rPr lang="es-ES" altLang="es-ES" sz="2000" b="0" dirty="0" smtClean="0"/>
            <a:t>correctamente lo que se pide en cada actividad</a:t>
          </a:r>
          <a:endParaRPr lang="es-ES" sz="2000" dirty="0"/>
        </a:p>
      </dgm:t>
    </dgm:pt>
    <dgm:pt modelId="{BBBF7651-5753-499A-8255-AA36B198E1F1}" type="sibTrans" cxnId="{208CE204-93DF-488F-A572-4412451EAF9E}">
      <dgm:prSet/>
      <dgm:spPr/>
      <dgm:t>
        <a:bodyPr/>
        <a:lstStyle/>
        <a:p>
          <a:endParaRPr lang="es-ES"/>
        </a:p>
      </dgm:t>
    </dgm:pt>
    <dgm:pt modelId="{CACB1AA9-A2C5-4C35-BE87-83CA423740EE}" type="parTrans" cxnId="{208CE204-93DF-488F-A572-4412451EAF9E}">
      <dgm:prSet/>
      <dgm:spPr/>
      <dgm:t>
        <a:bodyPr/>
        <a:lstStyle/>
        <a:p>
          <a:endParaRPr lang="es-ES"/>
        </a:p>
      </dgm:t>
    </dgm:pt>
    <dgm:pt modelId="{AC043FDA-59DC-4D8A-B94A-E75D23A67D42}">
      <dgm:prSet/>
      <dgm:spPr/>
    </dgm:pt>
    <dgm:pt modelId="{1E533E60-6FF6-4252-BE09-C61D0250931E}" type="parTrans" cxnId="{5AE217FC-BEC3-40E2-9979-0AA719406431}">
      <dgm:prSet/>
      <dgm:spPr/>
      <dgm:t>
        <a:bodyPr/>
        <a:lstStyle/>
        <a:p>
          <a:endParaRPr lang="es-ES"/>
        </a:p>
      </dgm:t>
    </dgm:pt>
    <dgm:pt modelId="{EA6BF6DB-5DD4-4A7C-95F9-5AF82590BDBA}" type="sibTrans" cxnId="{5AE217FC-BEC3-40E2-9979-0AA719406431}">
      <dgm:prSet/>
      <dgm:spPr/>
      <dgm:t>
        <a:bodyPr/>
        <a:lstStyle/>
        <a:p>
          <a:endParaRPr lang="es-ES"/>
        </a:p>
      </dgm:t>
    </dgm:pt>
    <dgm:pt modelId="{DD1B1E9F-4A2B-457B-B80D-7D4B32FD70A5}">
      <dgm:prSet custT="1"/>
      <dgm:spPr/>
      <dgm:t>
        <a:bodyPr/>
        <a:lstStyle/>
        <a:p>
          <a:r>
            <a:rPr lang="es-ES" altLang="es-ES" sz="1400" dirty="0" smtClean="0">
              <a:latin typeface="Arial Black" panose="020B0A04020102020204" pitchFamily="34" charset="0"/>
            </a:rPr>
            <a:t>2º</a:t>
          </a:r>
          <a:r>
            <a:rPr lang="es-ES" altLang="es-ES" sz="1400" b="0" dirty="0" smtClean="0">
              <a:latin typeface="Arial Black" panose="020B0A04020102020204" pitchFamily="34" charset="0"/>
            </a:rPr>
            <a:t>.</a:t>
          </a:r>
          <a:r>
            <a:rPr lang="es-ES" altLang="es-ES" sz="1400" b="0" dirty="0" smtClean="0"/>
            <a:t> Es </a:t>
          </a:r>
          <a:r>
            <a:rPr lang="es-ES" altLang="es-ES" sz="1400" dirty="0" smtClean="0">
              <a:latin typeface="Arial Black" panose="020B0A04020102020204" pitchFamily="34" charset="0"/>
            </a:rPr>
            <a:t>obligatorio</a:t>
          </a:r>
          <a:r>
            <a:rPr lang="es-ES" altLang="es-ES" sz="1400" b="0" dirty="0" smtClean="0"/>
            <a:t> hacer las </a:t>
          </a:r>
          <a:r>
            <a:rPr lang="es-ES" altLang="es-ES" sz="1400" b="0" dirty="0" smtClean="0">
              <a:solidFill>
                <a:schemeClr val="bg1"/>
              </a:solidFill>
              <a:latin typeface="Arial Black" panose="020B0A04020102020204" pitchFamily="34" charset="0"/>
            </a:rPr>
            <a:t>actividades </a:t>
          </a:r>
          <a:r>
            <a:rPr lang="es-ES" altLang="es-ES" sz="1400" u="sng" dirty="0" smtClean="0">
              <a:solidFill>
                <a:schemeClr val="bg1"/>
              </a:solidFill>
              <a:latin typeface="Arial Black" panose="020B0A04020102020204" pitchFamily="34" charset="0"/>
            </a:rPr>
            <a:t>1</a:t>
          </a:r>
          <a:r>
            <a:rPr lang="es-ES" altLang="es-ES" sz="1400" dirty="0" smtClean="0">
              <a:solidFill>
                <a:schemeClr val="bg1"/>
              </a:solidFill>
              <a:latin typeface="Arial Black" panose="020B0A04020102020204" pitchFamily="34" charset="0"/>
            </a:rPr>
            <a:t>, </a:t>
          </a:r>
          <a:r>
            <a:rPr lang="es-ES" altLang="es-ES" sz="1400" u="sng" dirty="0" smtClean="0">
              <a:solidFill>
                <a:schemeClr val="bg1"/>
              </a:solidFill>
              <a:latin typeface="Arial Black" panose="020B0A04020102020204" pitchFamily="34" charset="0"/>
            </a:rPr>
            <a:t>2</a:t>
          </a:r>
          <a:r>
            <a:rPr lang="es-ES" altLang="es-ES" sz="1400" dirty="0" smtClean="0">
              <a:solidFill>
                <a:schemeClr val="bg1"/>
              </a:solidFill>
              <a:latin typeface="Arial Black" panose="020B0A04020102020204" pitchFamily="34" charset="0"/>
            </a:rPr>
            <a:t> y </a:t>
          </a:r>
          <a:r>
            <a:rPr lang="es-ES" altLang="es-ES" sz="1400" u="sng" dirty="0" smtClean="0">
              <a:solidFill>
                <a:schemeClr val="bg1"/>
              </a:solidFill>
              <a:latin typeface="Arial Black" panose="020B0A04020102020204" pitchFamily="34" charset="0"/>
            </a:rPr>
            <a:t>3</a:t>
          </a:r>
          <a:r>
            <a:rPr lang="es-ES" altLang="es-ES" sz="1400" dirty="0" smtClean="0">
              <a:solidFill>
                <a:schemeClr val="bg1"/>
              </a:solidFill>
              <a:latin typeface="Arial Black" panose="020B0A04020102020204" pitchFamily="34" charset="0"/>
            </a:rPr>
            <a:t>.</a:t>
          </a:r>
          <a:r>
            <a:rPr lang="es-ES" altLang="es-ES" sz="1400" b="0" dirty="0" smtClean="0">
              <a:solidFill>
                <a:schemeClr val="bg1"/>
              </a:solidFill>
              <a:latin typeface="Arial Black" panose="020B0A04020102020204" pitchFamily="34" charset="0"/>
            </a:rPr>
            <a:t> </a:t>
          </a:r>
          <a:r>
            <a:rPr lang="es-ES" altLang="es-ES" sz="1400" b="0" dirty="0" smtClean="0">
              <a:solidFill>
                <a:schemeClr val="bg1"/>
              </a:solidFill>
            </a:rPr>
            <a:t>Si al llegar a esta actividad has encontrado alguna dificultad, pasa directamente al </a:t>
          </a:r>
          <a:r>
            <a:rPr lang="es-ES" altLang="es-ES" sz="1400" dirty="0" smtClean="0">
              <a:solidFill>
                <a:schemeClr val="bg1"/>
              </a:solidFill>
              <a:latin typeface="Arial Black" panose="020B0A04020102020204" pitchFamily="34" charset="0"/>
            </a:rPr>
            <a:t>REPOSTAJE</a:t>
          </a:r>
          <a:r>
            <a:rPr lang="es-ES" altLang="es-ES" sz="1400" b="0" dirty="0" smtClean="0">
              <a:solidFill>
                <a:schemeClr val="bg1"/>
              </a:solidFill>
            </a:rPr>
            <a:t>. Después podrás continuar a la </a:t>
          </a:r>
          <a:r>
            <a:rPr lang="es-ES" altLang="es-ES" sz="1400" u="sng" dirty="0" smtClean="0">
              <a:solidFill>
                <a:schemeClr val="bg1"/>
              </a:solidFill>
              <a:latin typeface="Arial Black" panose="020B0A04020102020204" pitchFamily="34" charset="0"/>
            </a:rPr>
            <a:t>meta</a:t>
          </a:r>
          <a:r>
            <a:rPr lang="es-ES" altLang="es-ES" sz="1400" b="0" dirty="0" smtClean="0">
              <a:solidFill>
                <a:schemeClr val="bg1"/>
              </a:solidFill>
            </a:rPr>
            <a:t> o podrás regresar para comprender mejor las actividades en las que has tenido dificultades.</a:t>
          </a:r>
          <a:endParaRPr lang="es-ES" sz="1400" dirty="0">
            <a:solidFill>
              <a:schemeClr val="bg1"/>
            </a:solidFill>
          </a:endParaRPr>
        </a:p>
      </dgm:t>
    </dgm:pt>
    <dgm:pt modelId="{34CE47D8-72C3-43A5-8B6F-79BF99F087E8}" type="parTrans" cxnId="{6920345D-D79C-4216-B607-470A919216D3}">
      <dgm:prSet/>
      <dgm:spPr/>
      <dgm:t>
        <a:bodyPr/>
        <a:lstStyle/>
        <a:p>
          <a:endParaRPr lang="es-ES"/>
        </a:p>
      </dgm:t>
    </dgm:pt>
    <dgm:pt modelId="{4CFEDFCC-E823-4EE0-9F5B-EB79B9BAB772}" type="sibTrans" cxnId="{6920345D-D79C-4216-B607-470A919216D3}">
      <dgm:prSet/>
      <dgm:spPr/>
      <dgm:t>
        <a:bodyPr/>
        <a:lstStyle/>
        <a:p>
          <a:endParaRPr lang="es-ES"/>
        </a:p>
      </dgm:t>
    </dgm:pt>
    <dgm:pt modelId="{7F7A0A63-439A-4E3E-A8F5-BE756EC820C3}">
      <dgm:prSet custT="1"/>
      <dgm:spPr/>
      <dgm:t>
        <a:bodyPr/>
        <a:lstStyle/>
        <a:p>
          <a:r>
            <a:rPr lang="es-ES" altLang="es-ES" sz="1800" b="0" dirty="0" smtClean="0">
              <a:latin typeface="Arial Black" panose="020B0A04020102020204" pitchFamily="34" charset="0"/>
            </a:rPr>
            <a:t>3º. Recuerda disfrutar</a:t>
          </a:r>
          <a:r>
            <a:rPr lang="es-ES" altLang="es-ES" sz="1800" b="0" dirty="0" smtClean="0"/>
            <a:t> en el proceso. No se trata de llegar lo antes posible, se trata de hacerlo bien, no de llegar antes que nadie.</a:t>
          </a:r>
          <a:endParaRPr lang="es-ES" sz="1800" b="0" dirty="0"/>
        </a:p>
      </dgm:t>
    </dgm:pt>
    <dgm:pt modelId="{04703370-771C-4732-92E1-C221E3B88ECB}" type="parTrans" cxnId="{AC9FD074-C8AD-4F4B-9EA2-49A40C463157}">
      <dgm:prSet/>
      <dgm:spPr/>
      <dgm:t>
        <a:bodyPr/>
        <a:lstStyle/>
        <a:p>
          <a:endParaRPr lang="es-ES"/>
        </a:p>
      </dgm:t>
    </dgm:pt>
    <dgm:pt modelId="{B0F0BCFF-A2CC-43FE-84EC-7D11A4FA12CA}" type="sibTrans" cxnId="{AC9FD074-C8AD-4F4B-9EA2-49A40C463157}">
      <dgm:prSet/>
      <dgm:spPr/>
      <dgm:t>
        <a:bodyPr/>
        <a:lstStyle/>
        <a:p>
          <a:endParaRPr lang="es-ES"/>
        </a:p>
      </dgm:t>
    </dgm:pt>
    <dgm:pt modelId="{2E470D33-11CF-49A7-AC88-2B3D55A6C688}" type="pres">
      <dgm:prSet presAssocID="{B514AE79-FED0-41CF-949B-61552D1C9C1E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B9A50FF-3AF1-4E88-9988-E6F5616A4341}" type="pres">
      <dgm:prSet presAssocID="{D486289B-B2B9-408C-85E8-D2B83F628CA9}" presName="centerShape" presStyleLbl="node0" presStyleIdx="0" presStyleCnt="1" custAng="0" custScaleX="207900" custScaleY="103505" custLinFactNeighborX="42138" custLinFactNeighborY="-66377"/>
      <dgm:spPr/>
      <dgm:t>
        <a:bodyPr/>
        <a:lstStyle/>
        <a:p>
          <a:endParaRPr lang="es-ES"/>
        </a:p>
      </dgm:t>
    </dgm:pt>
    <dgm:pt modelId="{1CA9DAE5-9A38-441A-A653-FFABA8A3976D}" type="pres">
      <dgm:prSet presAssocID="{7AB205F8-605F-4CFA-987D-24C6C1E00198}" presName="parTrans" presStyleLbl="sibTrans2D1" presStyleIdx="0" presStyleCnt="3" custAng="9869283" custScaleX="814904" custScaleY="106429" custLinFactX="-68127" custLinFactNeighborX="-100000" custLinFactNeighborY="5615"/>
      <dgm:spPr/>
    </dgm:pt>
    <dgm:pt modelId="{CA800E11-4474-499F-B87D-A210B0A55CFE}" type="pres">
      <dgm:prSet presAssocID="{7AB205F8-605F-4CFA-987D-24C6C1E00198}" presName="connectorText" presStyleLbl="sibTrans2D1" presStyleIdx="0" presStyleCnt="3"/>
      <dgm:spPr/>
    </dgm:pt>
    <dgm:pt modelId="{7D696210-7D4C-4ACA-9EEE-37FAD26B58D0}" type="pres">
      <dgm:prSet presAssocID="{0516BAE3-9C93-4538-BAE9-23EF67431DBF}" presName="node" presStyleLbl="node1" presStyleIdx="0" presStyleCnt="3" custScaleX="196591" custScaleY="184522" custRadScaleRad="169524" custRadScaleInc="-101266">
        <dgm:presLayoutVars>
          <dgm:bulletEnabled val="1"/>
        </dgm:presLayoutVars>
      </dgm:prSet>
      <dgm:spPr/>
    </dgm:pt>
    <dgm:pt modelId="{19CAD44E-BB36-4202-8C6A-B9AAB8F04BCA}" type="pres">
      <dgm:prSet presAssocID="{34CE47D8-72C3-43A5-8B6F-79BF99F087E8}" presName="parTrans" presStyleLbl="sibTrans2D1" presStyleIdx="1" presStyleCnt="3" custAng="633687" custScaleX="1351522" custScaleY="63203" custLinFactX="1367455" custLinFactNeighborX="1400000" custLinFactNeighborY="-8037"/>
      <dgm:spPr/>
    </dgm:pt>
    <dgm:pt modelId="{E9A8DEBE-52C6-45C1-8AB6-BD303593137C}" type="pres">
      <dgm:prSet presAssocID="{34CE47D8-72C3-43A5-8B6F-79BF99F087E8}" presName="connectorText" presStyleLbl="sibTrans2D1" presStyleIdx="1" presStyleCnt="3"/>
      <dgm:spPr/>
    </dgm:pt>
    <dgm:pt modelId="{D6CFE717-07F7-45BA-AA23-3E87D3992B63}" type="pres">
      <dgm:prSet presAssocID="{DD1B1E9F-4A2B-457B-B80D-7D4B32FD70A5}" presName="node" presStyleLbl="node1" presStyleIdx="1" presStyleCnt="3" custScaleX="208439" custRadScaleRad="73511" custRadScaleInc="-100576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3DF6A140-9E52-44EA-B7A8-7A02C466ABCC}" type="pres">
      <dgm:prSet presAssocID="{04703370-771C-4732-92E1-C221E3B88ECB}" presName="parTrans" presStyleLbl="sibTrans2D1" presStyleIdx="2" presStyleCnt="3" custAng="20035782" custFlipHor="1" custScaleX="52815" custScaleY="63979" custLinFactX="28897" custLinFactY="63856" custLinFactNeighborX="100000" custLinFactNeighborY="100000"/>
      <dgm:spPr/>
    </dgm:pt>
    <dgm:pt modelId="{BF58DEC2-A5C5-41E5-B034-251C3B09D072}" type="pres">
      <dgm:prSet presAssocID="{04703370-771C-4732-92E1-C221E3B88ECB}" presName="connectorText" presStyleLbl="sibTrans2D1" presStyleIdx="2" presStyleCnt="3"/>
      <dgm:spPr/>
    </dgm:pt>
    <dgm:pt modelId="{C91FCB7C-61BE-4F2C-8817-9E11BA64AFF5}" type="pres">
      <dgm:prSet presAssocID="{7F7A0A63-439A-4E3E-A8F5-BE756EC820C3}" presName="node" presStyleLbl="node1" presStyleIdx="2" presStyleCnt="3" custScaleX="187289" custScaleY="105690" custRadScaleRad="63580" custRadScaleInc="-200257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208CE204-93DF-488F-A572-4412451EAF9E}" srcId="{B514AE79-FED0-41CF-949B-61552D1C9C1E}" destId="{D486289B-B2B9-408C-85E8-D2B83F628CA9}" srcOrd="0" destOrd="0" parTransId="{CACB1AA9-A2C5-4C35-BE87-83CA423740EE}" sibTransId="{BBBF7651-5753-499A-8255-AA36B198E1F1}"/>
    <dgm:cxn modelId="{A7849632-BE63-44CD-9454-9FC542DC54D5}" type="presOf" srcId="{7AB205F8-605F-4CFA-987D-24C6C1E00198}" destId="{1CA9DAE5-9A38-441A-A653-FFABA8A3976D}" srcOrd="0" destOrd="0" presId="urn:microsoft.com/office/officeart/2005/8/layout/radial5"/>
    <dgm:cxn modelId="{F915EC66-299B-4C2B-AE33-2DBEBCC507A2}" type="presOf" srcId="{DD1B1E9F-4A2B-457B-B80D-7D4B32FD70A5}" destId="{D6CFE717-07F7-45BA-AA23-3E87D3992B63}" srcOrd="0" destOrd="0" presId="urn:microsoft.com/office/officeart/2005/8/layout/radial5"/>
    <dgm:cxn modelId="{5AE217FC-BEC3-40E2-9979-0AA719406431}" srcId="{B514AE79-FED0-41CF-949B-61552D1C9C1E}" destId="{AC043FDA-59DC-4D8A-B94A-E75D23A67D42}" srcOrd="1" destOrd="0" parTransId="{1E533E60-6FF6-4252-BE09-C61D0250931E}" sibTransId="{EA6BF6DB-5DD4-4A7C-95F9-5AF82590BDBA}"/>
    <dgm:cxn modelId="{FB7BF662-72B9-4616-8E28-9451B8158843}" srcId="{D486289B-B2B9-408C-85E8-D2B83F628CA9}" destId="{0516BAE3-9C93-4538-BAE9-23EF67431DBF}" srcOrd="0" destOrd="0" parTransId="{7AB205F8-605F-4CFA-987D-24C6C1E00198}" sibTransId="{AB68EC44-3CC8-412B-9EA8-7666E162463D}"/>
    <dgm:cxn modelId="{E307B652-BBC3-4870-826A-A9CDE1B7BF43}" type="presOf" srcId="{B514AE79-FED0-41CF-949B-61552D1C9C1E}" destId="{2E470D33-11CF-49A7-AC88-2B3D55A6C688}" srcOrd="0" destOrd="0" presId="urn:microsoft.com/office/officeart/2005/8/layout/radial5"/>
    <dgm:cxn modelId="{291B1845-EC30-4425-ADD7-E0C8CD10DB93}" type="presOf" srcId="{7AB205F8-605F-4CFA-987D-24C6C1E00198}" destId="{CA800E11-4474-499F-B87D-A210B0A55CFE}" srcOrd="1" destOrd="0" presId="urn:microsoft.com/office/officeart/2005/8/layout/radial5"/>
    <dgm:cxn modelId="{AC9FD074-C8AD-4F4B-9EA2-49A40C463157}" srcId="{D486289B-B2B9-408C-85E8-D2B83F628CA9}" destId="{7F7A0A63-439A-4E3E-A8F5-BE756EC820C3}" srcOrd="2" destOrd="0" parTransId="{04703370-771C-4732-92E1-C221E3B88ECB}" sibTransId="{B0F0BCFF-A2CC-43FE-84EC-7D11A4FA12CA}"/>
    <dgm:cxn modelId="{F82FBBC1-00F3-45D1-9507-851E5FD6669C}" type="presOf" srcId="{04703370-771C-4732-92E1-C221E3B88ECB}" destId="{3DF6A140-9E52-44EA-B7A8-7A02C466ABCC}" srcOrd="0" destOrd="0" presId="urn:microsoft.com/office/officeart/2005/8/layout/radial5"/>
    <dgm:cxn modelId="{E91FE907-34F3-4DA8-A9FE-734EAF3F654A}" type="presOf" srcId="{34CE47D8-72C3-43A5-8B6F-79BF99F087E8}" destId="{19CAD44E-BB36-4202-8C6A-B9AAB8F04BCA}" srcOrd="0" destOrd="0" presId="urn:microsoft.com/office/officeart/2005/8/layout/radial5"/>
    <dgm:cxn modelId="{6920345D-D79C-4216-B607-470A919216D3}" srcId="{D486289B-B2B9-408C-85E8-D2B83F628CA9}" destId="{DD1B1E9F-4A2B-457B-B80D-7D4B32FD70A5}" srcOrd="1" destOrd="0" parTransId="{34CE47D8-72C3-43A5-8B6F-79BF99F087E8}" sibTransId="{4CFEDFCC-E823-4EE0-9F5B-EB79B9BAB772}"/>
    <dgm:cxn modelId="{E681562D-3061-4D2F-8FA1-ADDE300FE8D6}" type="presOf" srcId="{34CE47D8-72C3-43A5-8B6F-79BF99F087E8}" destId="{E9A8DEBE-52C6-45C1-8AB6-BD303593137C}" srcOrd="1" destOrd="0" presId="urn:microsoft.com/office/officeart/2005/8/layout/radial5"/>
    <dgm:cxn modelId="{4E066DD8-648A-4FF2-88EF-BA51563598BC}" type="presOf" srcId="{04703370-771C-4732-92E1-C221E3B88ECB}" destId="{BF58DEC2-A5C5-41E5-B034-251C3B09D072}" srcOrd="1" destOrd="0" presId="urn:microsoft.com/office/officeart/2005/8/layout/radial5"/>
    <dgm:cxn modelId="{21A32F7F-A026-481B-911B-FD85D7EA8568}" type="presOf" srcId="{0516BAE3-9C93-4538-BAE9-23EF67431DBF}" destId="{7D696210-7D4C-4ACA-9EEE-37FAD26B58D0}" srcOrd="0" destOrd="0" presId="urn:microsoft.com/office/officeart/2005/8/layout/radial5"/>
    <dgm:cxn modelId="{A4EA77E4-7373-447A-AEEC-729802944045}" type="presOf" srcId="{D486289B-B2B9-408C-85E8-D2B83F628CA9}" destId="{CB9A50FF-3AF1-4E88-9988-E6F5616A4341}" srcOrd="0" destOrd="0" presId="urn:microsoft.com/office/officeart/2005/8/layout/radial5"/>
    <dgm:cxn modelId="{F03EF5B2-43DD-4254-B015-DF5A7A0E7AEE}" type="presOf" srcId="{7F7A0A63-439A-4E3E-A8F5-BE756EC820C3}" destId="{C91FCB7C-61BE-4F2C-8817-9E11BA64AFF5}" srcOrd="0" destOrd="0" presId="urn:microsoft.com/office/officeart/2005/8/layout/radial5"/>
    <dgm:cxn modelId="{BD9A6A55-579C-42A6-AED1-C0D6C827A802}" type="presParOf" srcId="{2E470D33-11CF-49A7-AC88-2B3D55A6C688}" destId="{CB9A50FF-3AF1-4E88-9988-E6F5616A4341}" srcOrd="0" destOrd="0" presId="urn:microsoft.com/office/officeart/2005/8/layout/radial5"/>
    <dgm:cxn modelId="{AB0FA190-A28B-444F-A09A-5FD4422FB310}" type="presParOf" srcId="{2E470D33-11CF-49A7-AC88-2B3D55A6C688}" destId="{1CA9DAE5-9A38-441A-A653-FFABA8A3976D}" srcOrd="1" destOrd="0" presId="urn:microsoft.com/office/officeart/2005/8/layout/radial5"/>
    <dgm:cxn modelId="{BD23DCCC-DE21-4E5B-9588-C0637442EE8B}" type="presParOf" srcId="{1CA9DAE5-9A38-441A-A653-FFABA8A3976D}" destId="{CA800E11-4474-499F-B87D-A210B0A55CFE}" srcOrd="0" destOrd="0" presId="urn:microsoft.com/office/officeart/2005/8/layout/radial5"/>
    <dgm:cxn modelId="{79958546-6729-4522-A099-A6223D11FB63}" type="presParOf" srcId="{2E470D33-11CF-49A7-AC88-2B3D55A6C688}" destId="{7D696210-7D4C-4ACA-9EEE-37FAD26B58D0}" srcOrd="2" destOrd="0" presId="urn:microsoft.com/office/officeart/2005/8/layout/radial5"/>
    <dgm:cxn modelId="{BCEC8225-AD93-4ADF-A9FD-333AB45B2868}" type="presParOf" srcId="{2E470D33-11CF-49A7-AC88-2B3D55A6C688}" destId="{19CAD44E-BB36-4202-8C6A-B9AAB8F04BCA}" srcOrd="3" destOrd="0" presId="urn:microsoft.com/office/officeart/2005/8/layout/radial5"/>
    <dgm:cxn modelId="{08A5B6D2-276C-428C-8FD0-6529F07F8E5A}" type="presParOf" srcId="{19CAD44E-BB36-4202-8C6A-B9AAB8F04BCA}" destId="{E9A8DEBE-52C6-45C1-8AB6-BD303593137C}" srcOrd="0" destOrd="0" presId="urn:microsoft.com/office/officeart/2005/8/layout/radial5"/>
    <dgm:cxn modelId="{8B306407-6724-400C-85DE-9EA994E84084}" type="presParOf" srcId="{2E470D33-11CF-49A7-AC88-2B3D55A6C688}" destId="{D6CFE717-07F7-45BA-AA23-3E87D3992B63}" srcOrd="4" destOrd="0" presId="urn:microsoft.com/office/officeart/2005/8/layout/radial5"/>
    <dgm:cxn modelId="{96C36023-CA87-4A9C-9EDC-5A85FCF850AF}" type="presParOf" srcId="{2E470D33-11CF-49A7-AC88-2B3D55A6C688}" destId="{3DF6A140-9E52-44EA-B7A8-7A02C466ABCC}" srcOrd="5" destOrd="0" presId="urn:microsoft.com/office/officeart/2005/8/layout/radial5"/>
    <dgm:cxn modelId="{C3EEF16B-0BBC-4BA1-8202-432BEA5EF2F7}" type="presParOf" srcId="{3DF6A140-9E52-44EA-B7A8-7A02C466ABCC}" destId="{BF58DEC2-A5C5-41E5-B034-251C3B09D072}" srcOrd="0" destOrd="0" presId="urn:microsoft.com/office/officeart/2005/8/layout/radial5"/>
    <dgm:cxn modelId="{80220405-FE15-47C3-B2D5-C773949C8174}" type="presParOf" srcId="{2E470D33-11CF-49A7-AC88-2B3D55A6C688}" destId="{C91FCB7C-61BE-4F2C-8817-9E11BA64AFF5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9A50FF-3AF1-4E88-9988-E6F5616A4341}">
      <dsp:nvSpPr>
        <dsp:cNvPr id="0" name=""/>
        <dsp:cNvSpPr/>
      </dsp:nvSpPr>
      <dsp:spPr>
        <a:xfrm>
          <a:off x="5015184" y="0"/>
          <a:ext cx="5065440" cy="252187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ES" sz="2000" kern="1200" dirty="0" smtClean="0">
              <a:latin typeface="Arial Black" panose="020B0A04020102020204" pitchFamily="34" charset="0"/>
            </a:rPr>
            <a:t>1º</a:t>
          </a:r>
          <a:r>
            <a:rPr lang="es-ES" altLang="es-ES" sz="2000" b="0" kern="1200" dirty="0" smtClean="0">
              <a:latin typeface="Arial Black" panose="020B0A04020102020204" pitchFamily="34" charset="0"/>
            </a:rPr>
            <a:t>. Debes </a:t>
          </a:r>
          <a:r>
            <a:rPr lang="es-ES" altLang="es-ES" sz="2000" kern="1200" dirty="0" smtClean="0">
              <a:latin typeface="Arial Black" panose="020B0A04020102020204" pitchFamily="34" charset="0"/>
            </a:rPr>
            <a:t>entender</a:t>
          </a:r>
          <a:r>
            <a:rPr lang="es-ES" altLang="es-ES" sz="2000" b="0" kern="1200" dirty="0" smtClean="0">
              <a:latin typeface="Arial Black" panose="020B0A04020102020204" pitchFamily="34" charset="0"/>
            </a:rPr>
            <a:t> </a:t>
          </a:r>
          <a:r>
            <a:rPr lang="es-ES" altLang="es-ES" sz="2000" b="0" kern="1200" dirty="0" smtClean="0"/>
            <a:t>correctamente lo que se pide en cada actividad</a:t>
          </a:r>
          <a:endParaRPr lang="es-ES" sz="2000" kern="1200" dirty="0"/>
        </a:p>
      </dsp:txBody>
      <dsp:txXfrm>
        <a:off x="5757001" y="369320"/>
        <a:ext cx="3581806" cy="1783237"/>
      </dsp:txXfrm>
    </dsp:sp>
    <dsp:sp modelId="{1CA9DAE5-9A38-441A-A653-FFABA8A3976D}">
      <dsp:nvSpPr>
        <dsp:cNvPr id="0" name=""/>
        <dsp:cNvSpPr/>
      </dsp:nvSpPr>
      <dsp:spPr>
        <a:xfrm rot="19992918">
          <a:off x="3546356" y="1379661"/>
          <a:ext cx="2021294" cy="881660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2900" kern="1200"/>
        </a:p>
      </dsp:txBody>
      <dsp:txXfrm rot="10800000">
        <a:off x="3560545" y="1615590"/>
        <a:ext cx="1756796" cy="528996"/>
      </dsp:txXfrm>
    </dsp:sp>
    <dsp:sp modelId="{7D696210-7D4C-4ACA-9EEE-37FAD26B58D0}">
      <dsp:nvSpPr>
        <dsp:cNvPr id="0" name=""/>
        <dsp:cNvSpPr/>
      </dsp:nvSpPr>
      <dsp:spPr>
        <a:xfrm>
          <a:off x="0" y="40131"/>
          <a:ext cx="4789898" cy="44958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400" b="1" i="1" kern="1200" dirty="0" smtClean="0"/>
            <a:t>Instrucciones para realizar tu espacio de </a:t>
          </a:r>
          <a:r>
            <a:rPr lang="es-ES" sz="3400" b="1" kern="1200" dirty="0" smtClean="0"/>
            <a:t>actividades</a:t>
          </a:r>
          <a:endParaRPr lang="es-ES" sz="3400" kern="1200" dirty="0"/>
        </a:p>
      </dsp:txBody>
      <dsp:txXfrm>
        <a:off x="701464" y="698532"/>
        <a:ext cx="3386970" cy="3179038"/>
      </dsp:txXfrm>
    </dsp:sp>
    <dsp:sp modelId="{19CAD44E-BB36-4202-8C6A-B9AAB8F04BCA}">
      <dsp:nvSpPr>
        <dsp:cNvPr id="0" name=""/>
        <dsp:cNvSpPr/>
      </dsp:nvSpPr>
      <dsp:spPr>
        <a:xfrm rot="6655014">
          <a:off x="8611618" y="2244420"/>
          <a:ext cx="842194" cy="52357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700" kern="1200"/>
        </a:p>
      </dsp:txBody>
      <dsp:txXfrm rot="10800000">
        <a:off x="8718192" y="2275775"/>
        <a:ext cx="685122" cy="314145"/>
      </dsp:txXfrm>
    </dsp:sp>
    <dsp:sp modelId="{D6CFE717-07F7-45BA-AA23-3E87D3992B63}">
      <dsp:nvSpPr>
        <dsp:cNvPr id="0" name=""/>
        <dsp:cNvSpPr/>
      </dsp:nvSpPr>
      <dsp:spPr>
        <a:xfrm>
          <a:off x="4536259" y="2627696"/>
          <a:ext cx="5078572" cy="243647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ES" sz="1400" kern="1200" dirty="0" smtClean="0">
              <a:latin typeface="Arial Black" panose="020B0A04020102020204" pitchFamily="34" charset="0"/>
            </a:rPr>
            <a:t>2º</a:t>
          </a:r>
          <a:r>
            <a:rPr lang="es-ES" altLang="es-ES" sz="1400" b="0" kern="1200" dirty="0" smtClean="0">
              <a:latin typeface="Arial Black" panose="020B0A04020102020204" pitchFamily="34" charset="0"/>
            </a:rPr>
            <a:t>.</a:t>
          </a:r>
          <a:r>
            <a:rPr lang="es-ES" altLang="es-ES" sz="1400" b="0" kern="1200" dirty="0" smtClean="0"/>
            <a:t> Es </a:t>
          </a:r>
          <a:r>
            <a:rPr lang="es-ES" altLang="es-ES" sz="1400" kern="1200" dirty="0" smtClean="0">
              <a:latin typeface="Arial Black" panose="020B0A04020102020204" pitchFamily="34" charset="0"/>
            </a:rPr>
            <a:t>obligatorio</a:t>
          </a:r>
          <a:r>
            <a:rPr lang="es-ES" altLang="es-ES" sz="1400" b="0" kern="1200" dirty="0" smtClean="0"/>
            <a:t> hacer las </a:t>
          </a:r>
          <a:r>
            <a:rPr lang="es-ES" altLang="es-ES" sz="1400" b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actividades </a:t>
          </a:r>
          <a:r>
            <a:rPr lang="es-ES" altLang="es-ES" sz="1400" u="sng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1</a:t>
          </a:r>
          <a:r>
            <a:rPr lang="es-ES" altLang="es-ES" sz="140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, </a:t>
          </a:r>
          <a:r>
            <a:rPr lang="es-ES" altLang="es-ES" sz="1400" u="sng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2</a:t>
          </a:r>
          <a:r>
            <a:rPr lang="es-ES" altLang="es-ES" sz="140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 y </a:t>
          </a:r>
          <a:r>
            <a:rPr lang="es-ES" altLang="es-ES" sz="1400" u="sng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3</a:t>
          </a:r>
          <a:r>
            <a:rPr lang="es-ES" altLang="es-ES" sz="140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.</a:t>
          </a:r>
          <a:r>
            <a:rPr lang="es-ES" altLang="es-ES" sz="1400" b="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 </a:t>
          </a:r>
          <a:r>
            <a:rPr lang="es-ES" altLang="es-ES" sz="1400" b="0" kern="1200" dirty="0" smtClean="0">
              <a:solidFill>
                <a:schemeClr val="bg1"/>
              </a:solidFill>
            </a:rPr>
            <a:t>Si al llegar a esta actividad has encontrado alguna dificultad, pasa directamente al </a:t>
          </a:r>
          <a:r>
            <a:rPr lang="es-ES" altLang="es-ES" sz="1400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REPOSTAJE</a:t>
          </a:r>
          <a:r>
            <a:rPr lang="es-ES" altLang="es-ES" sz="1400" b="0" kern="1200" dirty="0" smtClean="0">
              <a:solidFill>
                <a:schemeClr val="bg1"/>
              </a:solidFill>
            </a:rPr>
            <a:t>. Después podrás continuar a la </a:t>
          </a:r>
          <a:r>
            <a:rPr lang="es-ES" altLang="es-ES" sz="1400" u="sng" kern="1200" dirty="0" smtClean="0">
              <a:solidFill>
                <a:schemeClr val="bg1"/>
              </a:solidFill>
              <a:latin typeface="Arial Black" panose="020B0A04020102020204" pitchFamily="34" charset="0"/>
            </a:rPr>
            <a:t>meta</a:t>
          </a:r>
          <a:r>
            <a:rPr lang="es-ES" altLang="es-ES" sz="1400" b="0" kern="1200" dirty="0" smtClean="0">
              <a:solidFill>
                <a:schemeClr val="bg1"/>
              </a:solidFill>
            </a:rPr>
            <a:t> o podrás regresar para comprender mejor las actividades en las que has tenido dificultades.</a:t>
          </a:r>
          <a:endParaRPr lang="es-ES" sz="1400" kern="1200" dirty="0">
            <a:solidFill>
              <a:schemeClr val="bg1"/>
            </a:solidFill>
          </a:endParaRPr>
        </a:p>
      </dsp:txBody>
      <dsp:txXfrm>
        <a:off x="5279999" y="2984510"/>
        <a:ext cx="3591092" cy="1722851"/>
      </dsp:txXfrm>
    </dsp:sp>
    <dsp:sp modelId="{3DF6A140-9E52-44EA-B7A8-7A02C466ABCC}">
      <dsp:nvSpPr>
        <dsp:cNvPr id="0" name=""/>
        <dsp:cNvSpPr/>
      </dsp:nvSpPr>
      <dsp:spPr>
        <a:xfrm rot="17241783" flipH="1">
          <a:off x="8491760" y="4770340"/>
          <a:ext cx="677144" cy="5300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1800" kern="1200"/>
        </a:p>
      </dsp:txBody>
      <dsp:txXfrm rot="10800000">
        <a:off x="8594985" y="4800463"/>
        <a:ext cx="518143" cy="318001"/>
      </dsp:txXfrm>
    </dsp:sp>
    <dsp:sp modelId="{C91FCB7C-61BE-4F2C-8817-9E11BA64AFF5}">
      <dsp:nvSpPr>
        <dsp:cNvPr id="0" name=""/>
        <dsp:cNvSpPr/>
      </dsp:nvSpPr>
      <dsp:spPr>
        <a:xfrm>
          <a:off x="4511049" y="4904634"/>
          <a:ext cx="4563257" cy="257511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altLang="es-ES" sz="1800" b="0" kern="1200" dirty="0" smtClean="0">
              <a:latin typeface="Arial Black" panose="020B0A04020102020204" pitchFamily="34" charset="0"/>
            </a:rPr>
            <a:t>3º. Recuerda disfrutar</a:t>
          </a:r>
          <a:r>
            <a:rPr lang="es-ES" altLang="es-ES" sz="1800" b="0" kern="1200" dirty="0" smtClean="0"/>
            <a:t> en el proceso. No se trata de llegar lo antes posible, se trata de hacerlo bien, no de llegar antes que nadie.</a:t>
          </a:r>
          <a:endParaRPr lang="es-ES" sz="1800" b="0" kern="1200" dirty="0"/>
        </a:p>
      </dsp:txBody>
      <dsp:txXfrm>
        <a:off x="5179323" y="5281751"/>
        <a:ext cx="3226709" cy="1820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s-ES" altLang="es-ES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es-ES" altLang="es-E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es-ES" altLang="es-E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endParaRPr lang="es-ES" altLang="es-E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95000"/>
              </a:lnSpc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Arial Unicode MS" charset="0"/>
              </a:defRPr>
            </a:lvl1pPr>
          </a:lstStyle>
          <a:p>
            <a:fld id="{D54C4A1F-C385-4B45-BBC9-1E45955C2DB0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45285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3A605219-5BF2-429E-8A94-81BA8EAAB515}" type="slidenum">
              <a:rPr lang="es-ES" altLang="es-ES"/>
              <a:pPr/>
              <a:t>1</a:t>
            </a:fld>
            <a:endParaRPr lang="es-ES" altLang="es-ES"/>
          </a:p>
        </p:txBody>
      </p:sp>
      <p:sp>
        <p:nvSpPr>
          <p:cNvPr id="4097" name="Rectangle 1"/>
          <p:cNvSpPr txBox="1">
            <a:spLocks noChangeArrowheads="1"/>
          </p:cNvSpPr>
          <p:nvPr>
            <p:ph type="sldImg"/>
          </p:nvPr>
        </p:nvSpPr>
        <p:spPr bwMode="auto">
          <a:xfrm>
            <a:off x="1106488" y="812800"/>
            <a:ext cx="5345112" cy="4008438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8" name="Rectangle 2"/>
          <p:cNvSpPr txBox="1">
            <a:spLocks noChangeArrowheads="1"/>
          </p:cNvSpPr>
          <p:nvPr>
            <p:ph type="body" idx="1"/>
          </p:nvPr>
        </p:nvSpPr>
        <p:spPr bwMode="auto">
          <a:xfrm>
            <a:off x="755650" y="5078413"/>
            <a:ext cx="6048375" cy="4811712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" alt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5141358"/>
            <a:ext cx="1008844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756047" y="1931918"/>
            <a:ext cx="8568531" cy="201697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53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756047" y="3981128"/>
            <a:ext cx="8568531" cy="1322451"/>
          </a:xfrm>
        </p:spPr>
        <p:txBody>
          <a:bodyPr lIns="50397" rIns="50397"/>
          <a:lstStyle>
            <a:lvl1pPr marL="0" marR="70556" indent="0" algn="r">
              <a:buNone/>
              <a:defRPr>
                <a:solidFill>
                  <a:schemeClr val="tx2"/>
                </a:solidFill>
              </a:defRPr>
            </a:lvl1pPr>
            <a:lvl2pPr marL="503972" indent="0" algn="ctr">
              <a:buNone/>
            </a:lvl2pPr>
            <a:lvl3pPr marL="1007943" indent="0" algn="ctr">
              <a:buNone/>
            </a:lvl3pPr>
            <a:lvl4pPr marL="1511915" indent="0" algn="ctr">
              <a:buNone/>
            </a:lvl4pPr>
            <a:lvl5pPr marL="2015886" indent="0" algn="ctr">
              <a:buNone/>
            </a:lvl5pPr>
            <a:lvl6pPr marL="2519858" indent="0" algn="ctr">
              <a:buNone/>
            </a:lvl6pPr>
            <a:lvl7pPr marL="3023829" indent="0" algn="ctr">
              <a:buNone/>
            </a:lvl7pPr>
            <a:lvl8pPr marL="3527801" indent="0" algn="ctr">
              <a:buNone/>
            </a:lvl8pPr>
            <a:lvl9pPr marL="4031772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4150" y="5459765"/>
            <a:ext cx="10084776" cy="2107723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s-ES" alt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 alt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695A0F3-C77C-4A23-84B3-008CDF8B8288}" type="slidenum">
              <a:rPr lang="es-ES" altLang="es-ES" smtClean="0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4031" y="1632891"/>
            <a:ext cx="9072563" cy="483483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518E595-8857-42EE-B74D-E5D6ADFA856B}" type="slidenum">
              <a:rPr lang="es-ES" altLang="es-ES" smtClean="0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545049" y="302740"/>
            <a:ext cx="1959537" cy="6164983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4031" y="302741"/>
            <a:ext cx="6972432" cy="616498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D430CF8-4C02-4763-82F6-B65521C234CE}" type="slidenum">
              <a:rPr lang="es-ES" altLang="es-ES" smtClean="0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3238" y="301625"/>
            <a:ext cx="9069387" cy="1260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0"/>
          </p:nvPr>
        </p:nvSpPr>
        <p:spPr>
          <a:xfrm>
            <a:off x="50323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idx="11"/>
          </p:nvPr>
        </p:nvSpPr>
        <p:spPr>
          <a:xfrm>
            <a:off x="3448050" y="6886575"/>
            <a:ext cx="3194050" cy="519113"/>
          </a:xfrm>
        </p:spPr>
        <p:txBody>
          <a:bodyPr/>
          <a:lstStyle>
            <a:lvl1pPr>
              <a:defRPr/>
            </a:lvl1pPr>
          </a:lstStyle>
          <a:p>
            <a:endParaRPr lang="es-ES" alt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idx="12"/>
          </p:nvPr>
        </p:nvSpPr>
        <p:spPr>
          <a:xfrm>
            <a:off x="7227888" y="6886575"/>
            <a:ext cx="2346325" cy="519113"/>
          </a:xfrm>
        </p:spPr>
        <p:txBody>
          <a:bodyPr/>
          <a:lstStyle>
            <a:lvl1pPr>
              <a:defRPr/>
            </a:lvl1pPr>
          </a:lstStyle>
          <a:p>
            <a:fld id="{5450138F-40D0-4563-A37F-8859D540BA1B}" type="slidenum">
              <a:rPr lang="es-ES" altLang="es-ES"/>
              <a:pPr/>
              <a:t>‹Nº›</a:t>
            </a:fld>
            <a:endParaRPr lang="es-ES" altLang="es-ES"/>
          </a:p>
        </p:txBody>
      </p:sp>
    </p:spTree>
    <p:extLst>
      <p:ext uri="{BB962C8B-B14F-4D97-AF65-F5344CB8AC3E}">
        <p14:creationId xmlns:p14="http://schemas.microsoft.com/office/powerpoint/2010/main" val="43298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C24E90-702B-4DF2-9272-90E42AEECB12}" type="slidenum">
              <a:rPr lang="es-ES" altLang="es-ES" smtClean="0"/>
              <a:pPr/>
              <a:t>‹Nº›</a:t>
            </a:fld>
            <a:endParaRPr lang="es-ES" alt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96370" y="1168136"/>
            <a:ext cx="8568531" cy="2015913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53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324518" y="3231669"/>
            <a:ext cx="5040313" cy="1603745"/>
          </a:xfrm>
        </p:spPr>
        <p:txBody>
          <a:bodyPr lIns="100794" rIns="100794" anchor="t"/>
          <a:lstStyle>
            <a:lvl1pPr marL="0" indent="0" algn="l">
              <a:buNone/>
              <a:defRPr sz="25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0AD374-4F6A-45AF-9A0A-0AAE9D14FD9D}" type="slidenum">
              <a:rPr lang="es-ES" altLang="es-ES" smtClean="0"/>
              <a:pPr/>
              <a:t>‹Nº›</a:t>
            </a:fld>
            <a:endParaRPr lang="es-ES" altLang="es-ES"/>
          </a:p>
        </p:txBody>
      </p:sp>
      <p:sp>
        <p:nvSpPr>
          <p:cNvPr id="7" name="6 Cheurón"/>
          <p:cNvSpPr/>
          <p:nvPr/>
        </p:nvSpPr>
        <p:spPr>
          <a:xfrm>
            <a:off x="4009187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803676" y="3312976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04031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24318" y="1632890"/>
            <a:ext cx="4452276" cy="4989036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0691143-06AD-434C-B888-180A72B9AFAA}" type="slidenum">
              <a:rPr lang="es-ES" altLang="es-ES" smtClean="0"/>
              <a:pPr/>
              <a:t>‹Nº›</a:t>
            </a:fld>
            <a:endParaRPr lang="es-ES" alt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031" y="300987"/>
            <a:ext cx="9072563" cy="1259946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04031" y="5963744"/>
            <a:ext cx="4454027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5120819" y="5963744"/>
            <a:ext cx="4455776" cy="839964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201589" anchor="ctr"/>
          <a:lstStyle>
            <a:lvl1pPr marL="0" indent="0">
              <a:buNone/>
              <a:defRPr sz="2600" b="0">
                <a:solidFill>
                  <a:schemeClr val="bg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504031" y="1592067"/>
            <a:ext cx="4454027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120818" y="1592067"/>
            <a:ext cx="4455776" cy="4345064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192E29-D920-46E8-959B-65E17AFC6136}" type="slidenum">
              <a:rPr lang="es-ES" altLang="es-ES" smtClean="0"/>
              <a:pPr/>
              <a:t>‹Nº›</a:t>
            </a:fld>
            <a:endParaRPr lang="es-ES" alt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C7F1E82-B201-4FCA-A614-BF2FC297D8B1}" type="slidenum">
              <a:rPr lang="es-ES" altLang="es-ES" smtClean="0"/>
              <a:pPr/>
              <a:t>‹Nº›</a:t>
            </a:fld>
            <a:endParaRPr lang="es-ES" alt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281DC2-1EBA-42FD-A953-5CF940931465}" type="slidenum">
              <a:rPr lang="es-ES" altLang="es-ES" smtClean="0"/>
              <a:pPr/>
              <a:t>‹Nº›</a:t>
            </a:fld>
            <a:endParaRPr lang="es-ES" alt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08063" y="5375769"/>
            <a:ext cx="8248138" cy="503978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8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872302" y="5903008"/>
            <a:ext cx="4381712" cy="1007957"/>
          </a:xfrm>
        </p:spPr>
        <p:txBody>
          <a:bodyPr/>
          <a:lstStyle>
            <a:lvl1pPr marL="0" indent="0" algn="r">
              <a:buNone/>
              <a:defRPr sz="18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008063" y="302387"/>
            <a:ext cx="8245951" cy="5039783"/>
          </a:xfrm>
        </p:spPr>
        <p:txBody>
          <a:bodyPr/>
          <a:lstStyle>
            <a:lvl1pPr>
              <a:defRPr sz="3500"/>
            </a:lvl1pPr>
            <a:lvl2pPr>
              <a:defRPr sz="31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7416086" y="7063571"/>
            <a:ext cx="2116931" cy="403183"/>
          </a:xfrm>
        </p:spPr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alt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EF4381F-D101-4FE7-9E44-F504763CCD93}" type="slidenum">
              <a:rPr lang="es-ES" altLang="es-ES" smtClean="0"/>
              <a:pPr/>
              <a:t>‹Nº›</a:t>
            </a:fld>
            <a:endParaRPr lang="es-ES" alt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258129" y="6000343"/>
            <a:ext cx="7896490" cy="714556"/>
          </a:xfrm>
          <a:noFill/>
        </p:spPr>
        <p:txBody>
          <a:bodyPr lIns="100794" tIns="0" rIns="100794" anchor="t"/>
          <a:lstStyle>
            <a:lvl1pPr marL="0" marR="20159" indent="0" algn="r">
              <a:buNone/>
              <a:defRPr sz="15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2016" y="209405"/>
            <a:ext cx="9576594" cy="4838192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5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 alt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828726" y="7063572"/>
            <a:ext cx="2591463" cy="4024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 alt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FDE94-4D34-4C4B-BFF6-0A038E9B1332}" type="slidenum">
              <a:rPr lang="es-ES" altLang="es-ES" smtClean="0"/>
              <a:pPr/>
              <a:t>‹Nº›</a:t>
            </a:fld>
            <a:endParaRPr lang="es-ES" alt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2016" y="5362896"/>
            <a:ext cx="8902603" cy="62024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3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550414" y="6553191"/>
            <a:ext cx="5446695" cy="10153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535470" y="6546660"/>
            <a:ext cx="4068466" cy="102895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9551582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9346071" y="5498831"/>
            <a:ext cx="201613" cy="251989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00794" tIns="50397" rIns="100794" bIns="50397"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550414" y="6553191"/>
            <a:ext cx="5446695" cy="101531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535470" y="6546660"/>
            <a:ext cx="4068466" cy="102895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0794" tIns="50397" rIns="100794" bIns="50397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661" y="6383784"/>
            <a:ext cx="3750815" cy="1191457"/>
          </a:xfrm>
          <a:prstGeom prst="rtTriangle">
            <a:avLst/>
          </a:prstGeom>
          <a:blipFill>
            <a:blip r:embed="rId14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100794" tIns="50397" rIns="100794" bIns="50397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10183" y="6379910"/>
            <a:ext cx="3754337" cy="1195331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504031" y="302737"/>
            <a:ext cx="9072563" cy="1259946"/>
          </a:xfrm>
          <a:prstGeom prst="rect">
            <a:avLst/>
          </a:prstGeom>
        </p:spPr>
        <p:txBody>
          <a:bodyPr vert="horz" lIns="100794" tIns="50397" rIns="100794" bIns="50397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504031" y="1632890"/>
            <a:ext cx="9072563" cy="4989036"/>
          </a:xfrm>
          <a:prstGeom prst="rect">
            <a:avLst/>
          </a:prstGeom>
        </p:spPr>
        <p:txBody>
          <a:bodyPr vert="horz" lIns="100794" tIns="50397" rIns="100794" bIns="50397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7416086" y="7063571"/>
            <a:ext cx="2116931" cy="4031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l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endParaRPr lang="es-ES" alt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828726" y="7063572"/>
            <a:ext cx="2591463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>
                <a:solidFill>
                  <a:schemeClr val="tx1"/>
                </a:solidFill>
              </a:defRPr>
            </a:lvl1pPr>
            <a:extLst/>
          </a:lstStyle>
          <a:p>
            <a:endParaRPr lang="es-ES" alt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533017" y="7063572"/>
            <a:ext cx="403225" cy="402483"/>
          </a:xfrm>
          <a:prstGeom prst="rect">
            <a:avLst/>
          </a:prstGeom>
        </p:spPr>
        <p:txBody>
          <a:bodyPr vert="horz" lIns="100794" tIns="50397" rIns="100794" bIns="50397" anchor="b"/>
          <a:lstStyle>
            <a:lvl1pPr algn="r" eaLnBrk="1" latinLnBrk="0" hangingPunct="1">
              <a:defRPr kumimoji="0" sz="1100" b="0">
                <a:solidFill>
                  <a:schemeClr val="tx1"/>
                </a:solidFill>
              </a:defRPr>
            </a:lvl1pPr>
            <a:extLst/>
          </a:lstStyle>
          <a:p>
            <a:fld id="{5EAB810B-B62F-4B66-9FC2-1FA90EC16CA7}" type="slidenum">
              <a:rPr lang="es-ES" altLang="es-ES" smtClean="0"/>
              <a:pPr/>
              <a:t>‹Nº›</a:t>
            </a:fld>
            <a:endParaRPr lang="es-ES" alt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403177" indent="-282224" algn="l" rtl="0" eaLnBrk="1" latinLnBrk="0" hangingPunct="1">
        <a:spcBef>
          <a:spcPts val="441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401" indent="-251986" algn="l" rtl="0" eaLnBrk="1" latinLnBrk="0" hangingPunct="1">
        <a:spcBef>
          <a:spcPts val="357"/>
        </a:spcBef>
        <a:buClr>
          <a:schemeClr val="accent1"/>
        </a:buClr>
        <a:buFont typeface="Verdana"/>
        <a:buChar char="◦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2pPr>
      <a:lvl3pPr marL="947467" indent="-251986" algn="l" rtl="0" eaLnBrk="1" latinLnBrk="0" hangingPunct="1">
        <a:spcBef>
          <a:spcPts val="386"/>
        </a:spcBef>
        <a:buClr>
          <a:schemeClr val="accent2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259929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15" indent="-251986" algn="l" rtl="0" eaLnBrk="1" latinLnBrk="0" hangingPunct="1">
        <a:spcBef>
          <a:spcPts val="386"/>
        </a:spcBef>
        <a:buClr>
          <a:schemeClr val="accent2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3900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015886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267872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519858" indent="-251986" algn="l" rtl="0" eaLnBrk="1" latinLnBrk="0" hangingPunct="1">
        <a:spcBef>
          <a:spcPts val="386"/>
        </a:spcBef>
        <a:buClr>
          <a:schemeClr val="accent3"/>
        </a:buClr>
        <a:buFont typeface="Wingdings 2"/>
        <a:buChar char="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7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353423454"/>
              </p:ext>
            </p:extLst>
          </p:nvPr>
        </p:nvGraphicFramePr>
        <p:xfrm>
          <a:off x="-1" y="0"/>
          <a:ext cx="10080625" cy="75596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Módulo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</TotalTime>
  <Words>100</Words>
  <Application>Microsoft Office PowerPoint</Application>
  <PresentationFormat>Personalizado</PresentationFormat>
  <Paragraphs>5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Times New Roman</vt:lpstr>
      <vt:lpstr>Arial</vt:lpstr>
      <vt:lpstr>Microsoft YaHei</vt:lpstr>
      <vt:lpstr>Arial Unicode MS</vt:lpstr>
      <vt:lpstr>Concurrencia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PC</cp:lastModifiedBy>
  <cp:revision>5</cp:revision>
  <cp:lastPrinted>1601-01-01T00:00:00Z</cp:lastPrinted>
  <dcterms:created xsi:type="dcterms:W3CDTF">2023-06-18T14:55:16Z</dcterms:created>
  <dcterms:modified xsi:type="dcterms:W3CDTF">2023-06-18T17:59:14Z</dcterms:modified>
</cp:coreProperties>
</file>