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C1B1E3-80DF-4A7D-8636-B34D8BE3D619}" v="7" dt="2023-06-06T22:47:57.1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453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2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640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79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7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399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874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378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482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765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970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6/6/2023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4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educa2madrid-my.sharepoint.com/personal/jmvecina_educa_madrid_org/Documents/Vinculo%202.ppt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s.wikipedia.org/wiki/Archivo:Tri%C3%A1ngulo_rect%C3%A1ngulo_escaleno.svg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educa2madrid-my.sharepoint.com/personal/jmvecina_educa_madrid_org/Documents/Vinculo%201.ppt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53C1207-D1C8-49E3-8837-E2B89D366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" descr="Luces de láser de neón alineadas para formar un triángulo">
            <a:extLst>
              <a:ext uri="{FF2B5EF4-FFF2-40B4-BE49-F238E27FC236}">
                <a16:creationId xmlns:a16="http://schemas.microsoft.com/office/drawing/2014/main" id="{B1A29525-1071-1571-6E08-6066E220D0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8916" b="1085"/>
          <a:stretch/>
        </p:blipFill>
        <p:spPr>
          <a:xfrm>
            <a:off x="0" y="-356802"/>
            <a:ext cx="12191999" cy="685799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0476F4D-FCE3-425E-A506-1D0AE8E661EF}"/>
              </a:ext>
            </a:extLst>
          </p:cNvPr>
          <p:cNvSpPr txBox="1"/>
          <p:nvPr/>
        </p:nvSpPr>
        <p:spPr>
          <a:xfrm>
            <a:off x="379828" y="661182"/>
            <a:ext cx="3362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ESPACIO DE ACTIVIDADES CON RITMO DE APRENDIZAJE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BA902AB-356D-4268-B6BC-FDD186A43E1B}"/>
              </a:ext>
            </a:extLst>
          </p:cNvPr>
          <p:cNvSpPr txBox="1"/>
          <p:nvPr/>
        </p:nvSpPr>
        <p:spPr>
          <a:xfrm>
            <a:off x="379828" y="5020380"/>
            <a:ext cx="2855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JOSÉ MARÍA VECINA JIMÉNEZ</a:t>
            </a:r>
          </a:p>
          <a:p>
            <a:r>
              <a:rPr lang="es-ES" sz="1400" dirty="0"/>
              <a:t>MATEMÁTICAS 1º/2º ESO</a:t>
            </a:r>
          </a:p>
        </p:txBody>
      </p:sp>
      <p:pic>
        <p:nvPicPr>
          <p:cNvPr id="10" name="Imagen 9" descr="Un rompecabezas de madera">
            <a:extLst>
              <a:ext uri="{FF2B5EF4-FFF2-40B4-BE49-F238E27FC236}">
                <a16:creationId xmlns:a16="http://schemas.microsoft.com/office/drawing/2014/main" id="{BDBAFB61-3995-4B8B-8F63-4AE6830E18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891" y="956603"/>
            <a:ext cx="984149" cy="65609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2E8B196-83E7-4BFD-A911-C33D8BBFFAF0}"/>
              </a:ext>
            </a:extLst>
          </p:cNvPr>
          <p:cNvSpPr txBox="1"/>
          <p:nvPr/>
        </p:nvSpPr>
        <p:spPr>
          <a:xfrm>
            <a:off x="8482818" y="1314400"/>
            <a:ext cx="1688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linkClick r:id="rId4"/>
              </a:rPr>
              <a:t>Actividad</a:t>
            </a:r>
            <a:r>
              <a:rPr lang="es-ES" dirty="0"/>
              <a:t> 1</a:t>
            </a:r>
          </a:p>
        </p:txBody>
      </p:sp>
      <p:pic>
        <p:nvPicPr>
          <p:cNvPr id="13" name="Imagen 12" descr="Forma&#10;&#10;Descripción generada automáticamente">
            <a:extLst>
              <a:ext uri="{FF2B5EF4-FFF2-40B4-BE49-F238E27FC236}">
                <a16:creationId xmlns:a16="http://schemas.microsoft.com/office/drawing/2014/main" id="{A6165F13-CF69-4C72-A57B-F66A5EDE95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117017" y="1482566"/>
            <a:ext cx="2173458" cy="2173458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5380D0F-CB46-4C76-B36B-5018EA5E9560}"/>
              </a:ext>
            </a:extLst>
          </p:cNvPr>
          <p:cNvSpPr txBox="1"/>
          <p:nvPr/>
        </p:nvSpPr>
        <p:spPr>
          <a:xfrm>
            <a:off x="8482818" y="2352448"/>
            <a:ext cx="1392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linkClick r:id="rId7"/>
              </a:rPr>
              <a:t>Actividad</a:t>
            </a:r>
            <a:r>
              <a:rPr lang="es-ES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149470538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20</Words>
  <Application>Microsoft Office PowerPoint</Application>
  <PresentationFormat>Panorámica</PresentationFormat>
  <Paragraphs>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Univers</vt:lpstr>
      <vt:lpstr>GradientVTI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Vecina Jiménez, José María</dc:creator>
  <cp:lastModifiedBy>Vecina Jiménez, José María</cp:lastModifiedBy>
  <cp:revision>1</cp:revision>
  <dcterms:created xsi:type="dcterms:W3CDTF">2023-06-06T21:46:10Z</dcterms:created>
  <dcterms:modified xsi:type="dcterms:W3CDTF">2023-06-06T23:02:08Z</dcterms:modified>
</cp:coreProperties>
</file>