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vel 1 - 9 Squares" id="{3E195C63-DEDE-4AD2-9EAA-5BFEFA33C695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0391" autoAdjust="0"/>
  </p:normalViewPr>
  <p:slideViewPr>
    <p:cSldViewPr snapToGrid="0" showGuides="1">
      <p:cViewPr>
        <p:scale>
          <a:sx n="50" d="100"/>
          <a:sy n="50" d="100"/>
        </p:scale>
        <p:origin x="-1446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940A4-055F-48F4-B205-C9CF95778C37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9AC4-7CAB-485D-A6D7-82C0698A229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on a numbered</a:t>
            </a:r>
            <a:r>
              <a:rPr lang="en-GB" baseline="0" dirty="0" smtClean="0"/>
              <a:t> square to make the square disappear.</a:t>
            </a:r>
          </a:p>
          <a:p>
            <a:r>
              <a:rPr lang="en-GB" baseline="0" dirty="0" smtClean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2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3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9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2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6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9498-E2B9-4728-9E65-34F885D1CAC0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32C5-55AE-4C77-8196-D8164F7F9F4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4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ndwich de coles de bruselas con pesto y gruyé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6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52652" y="4921140"/>
            <a:ext cx="7968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SANDWICH</a:t>
            </a:r>
            <a:endParaRPr lang="es-ES" sz="9600" b="1" dirty="0"/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AutoShape 2" descr="Creative commons | Uso seguro y responsable de las 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Creative commons | Uso seguro y responsable de las T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ítica de Cookies - Agencia de especializada en Facebook Ad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14570"/>
          <a:stretch/>
        </p:blipFill>
        <p:spPr bwMode="auto">
          <a:xfrm>
            <a:off x="0" y="0"/>
            <a:ext cx="12012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6250" y="323850"/>
            <a:ext cx="4133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bg1"/>
                </a:solidFill>
              </a:rPr>
              <a:t>COOKIE</a:t>
            </a:r>
            <a:endParaRPr lang="es-ES" sz="8000" dirty="0"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Number 1"/>
          <p:cNvSpPr/>
          <p:nvPr/>
        </p:nvSpPr>
        <p:spPr>
          <a:xfrm>
            <a:off x="-6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9497041">
            <a:off x="708012" y="2181831"/>
            <a:ext cx="428625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JUICE</a:t>
            </a:r>
            <a:endParaRPr lang="es-E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Orange Juice – CloneLab.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333387"/>
            <a:ext cx="6245225" cy="624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 qué es recomendable comer una banana diariamente?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" b="74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4800" y="3138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/>
              <a:t>BANANA</a:t>
            </a:r>
            <a:endParaRPr lang="es-ES" sz="8800" b="1" dirty="0"/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38" grpId="0" animBg="1"/>
      <p:bldP spid="38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es | SNAP-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48500" y="800100"/>
            <a:ext cx="417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GRAPES</a:t>
            </a:r>
            <a:endParaRPr lang="es-E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38750" y="2524976"/>
            <a:ext cx="5981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GRAPES</a:t>
            </a:r>
            <a:endParaRPr lang="es-E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ou'll Be Shelling Out More Money For Eggs In 2018 : The Salt : NP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/>
          <a:stretch/>
        </p:blipFill>
        <p:spPr bwMode="auto">
          <a:xfrm>
            <a:off x="0" y="0"/>
            <a:ext cx="12192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umber 1"/>
          <p:cNvSpPr/>
          <p:nvPr/>
        </p:nvSpPr>
        <p:spPr>
          <a:xfrm>
            <a:off x="-6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86400" y="2304000"/>
            <a:ext cx="51859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EGGS</a:t>
            </a:r>
            <a:endParaRPr lang="es-ES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zzeria Sant Cugat :: ROEL PIZ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56"/>
            <a:ext cx="12192000" cy="67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06768" y="1291135"/>
            <a:ext cx="2844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PIZZA</a:t>
            </a:r>
            <a:endParaRPr lang="es-E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38" grpId="0" animBg="1"/>
      <p:bldP spid="38" grpId="1" animBg="1"/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7 Popular Types of Tomatoes (and How to Use Them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2"/>
            <a:ext cx="12136790" cy="67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umber 1"/>
          <p:cNvSpPr/>
          <p:nvPr/>
        </p:nvSpPr>
        <p:spPr>
          <a:xfrm>
            <a:off x="-6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 rot="2592890">
            <a:off x="8488888" y="4636512"/>
            <a:ext cx="4157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TOMATO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58" grpId="0" animBg="1"/>
      <p:bldP spid="58" grpId="1" animBg="1"/>
      <p:bldP spid="59" grpId="0" animBg="1"/>
      <p:bldP spid="59" grpId="1" animBg="1"/>
      <p:bldP spid="30" grpId="0" animBg="1"/>
      <p:bldP spid="30" grpId="1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otatos - View Specifications &amp; Details of Potato by Firstmar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7" y="57175"/>
            <a:ext cx="11164206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Number 1"/>
          <p:cNvSpPr/>
          <p:nvPr/>
        </p:nvSpPr>
        <p:spPr>
          <a:xfrm>
            <a:off x="-6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21132" y="5802565"/>
            <a:ext cx="3903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POTATO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9" y="6305550"/>
            <a:ext cx="1578429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325</Words>
  <Application>Microsoft Office PowerPoint</Application>
  <PresentationFormat>Personalizado</PresentationFormat>
  <Paragraphs>118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テーマ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tekhnologic</dc:creator>
  <cp:lastModifiedBy>Rachel</cp:lastModifiedBy>
  <cp:revision>9</cp:revision>
  <dcterms:created xsi:type="dcterms:W3CDTF">2016-02-19T10:10:20Z</dcterms:created>
  <dcterms:modified xsi:type="dcterms:W3CDTF">2023-06-30T09:21:38Z</dcterms:modified>
</cp:coreProperties>
</file>